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38366-160D-4280-A605-2DB3D4328512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E50B7-B35A-4791-9C39-C8FD19DB7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FEFC006-1DE6-4104-B359-EFE219FA617D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63DED67-09A7-458F-8528-B0FFFBFC00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MERCANTILISM: INTRODUCTION , HISTORICAL BACKGROUND AND ITS MAJOR TENETS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                                             </a:t>
            </a:r>
            <a:r>
              <a:rPr lang="en-US" dirty="0" err="1" smtClean="0"/>
              <a:t>Esar</a:t>
            </a:r>
            <a:r>
              <a:rPr lang="en-US" dirty="0" smtClean="0"/>
              <a:t> </a:t>
            </a:r>
            <a:r>
              <a:rPr lang="en-US" dirty="0" err="1" smtClean="0"/>
              <a:t>ul</a:t>
            </a:r>
            <a:r>
              <a:rPr lang="en-US" dirty="0" smtClean="0"/>
              <a:t> Ayub</a:t>
            </a:r>
          </a:p>
          <a:p>
            <a:pPr algn="ctr">
              <a:buNone/>
            </a:pPr>
            <a:r>
              <a:rPr lang="en-US" dirty="0" smtClean="0"/>
              <a:t>                                                 Assistant Professor</a:t>
            </a:r>
          </a:p>
          <a:p>
            <a:pPr algn="ctr">
              <a:buNone/>
            </a:pPr>
            <a:r>
              <a:rPr lang="en-US" dirty="0" smtClean="0"/>
              <a:t>                                                       Department of Economics</a:t>
            </a:r>
          </a:p>
          <a:p>
            <a:pPr algn="ctr">
              <a:buNone/>
            </a:pPr>
            <a:r>
              <a:rPr lang="en-US" dirty="0" smtClean="0"/>
              <a:t>                                                      Central University of Jammu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Protectionism-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Duty free importation of material which could not be produced domestically and  protection for manufactured goods and raw materials that could be produced domestically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balance of trade idea-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Howsoever great a nation's foreign trade might be , it was not sufficient unless there was a proportionate excess in value of exports over imports. This was the balance of trade notion 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says we must distinguish three phases of mercantilism  a)Prohibition of the export of the specie, b)balance of bargains , c)Balance of trade , including the total trade of the nation 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Colonization and  monopolization of colonial trade-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Merchant capitalist wanted to keep colonies  under the subservience of  mother countries eternally. English navigation act of  1651 and 1660 are good examples of this policy 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Opposition to internal toll taxes and other  restrictions on the movement of goods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Strong central government-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central government  was needed to promote mercantilist goals. Restrictive trade policies , monopoly privileges to companies , and control on the outflow of specie can be exercised by only a strong central government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of  population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Desire for dense population was not as such the cardinal feature of  mercantilism; but partly for purpose of war and partly for increase in production. Numerous people would increase revenue and  make home products to compete successfully  with those of foreign goods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Prominent Mercantilist Thinkers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Thomas Munn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Gerard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Malneys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Charles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Devenant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Jean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Baptise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Colbert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Sir William Petty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Haney L H (1977): </a:t>
            </a:r>
            <a:r>
              <a:rPr lang="en-US" i="1" dirty="0" smtClean="0">
                <a:latin typeface="Traditional Arabic" pitchFamily="18" charset="-78"/>
                <a:cs typeface="Traditional Arabic" pitchFamily="18" charset="-78"/>
              </a:rPr>
              <a:t>History of Economic Thought, 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The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Macmillian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Publishing Co. Inc</a:t>
            </a:r>
          </a:p>
          <a:p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Hunt E.K. and  Mark,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Lautzenheiher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(2011) : </a:t>
            </a:r>
            <a:r>
              <a:rPr lang="en-US" i="1" dirty="0" smtClean="0">
                <a:latin typeface="Traditional Arabic" pitchFamily="18" charset="-78"/>
                <a:cs typeface="Traditional Arabic" pitchFamily="18" charset="-78"/>
              </a:rPr>
              <a:t>History of Economic thought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,  PHI Learning Pvt. Ltd</a:t>
            </a:r>
          </a:p>
          <a:p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5715000" cy="144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MERCANTILISM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95400" y="1905000"/>
            <a:ext cx="7848600" cy="312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economic doctrine known as mercantilism appeared between the Middle ages  and the  period of laissez-faire. Mercantilism can be dated roughly from 1500 to 1776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HISTORICAL BACKGROUND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4830763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5151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self sufficiency of feudal community slowly gave way to the new system of merchant capitalism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Cities which had been growing gradually during the Middle ages, became increasingly important. Trade flourished both within each country and between countries , and the use of money expanded.</a:t>
            </a:r>
          </a:p>
          <a:p>
            <a:pPr algn="just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Discovery of gold, great geographical discoveries expanded the trade</a:t>
            </a:r>
          </a:p>
          <a:p>
            <a:pPr algn="just"/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 states were rising , and powerful one were acquiring colonies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 of doctrine evolved that superseded feudalism ,promoted nationalism and gave huge importance to merchants and justified a policy of economic and military expansion.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body of doctrine became the mercantilist school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FACTORS CAUSING AND SHAPING </a:t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2800" dirty="0" smtClean="0">
                <a:latin typeface="Arial Black" pitchFamily="34" charset="0"/>
              </a:rPr>
              <a:t>MERCANTILISM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543800" cy="3429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order to understand mercantilism one must consider many social and economic factors some of which may at first seem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quite remote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More Remote and Intangible Factors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51510" indent="-514350" algn="just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the beginning of the 17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century, there were several more or less remote causes leading to developments in the field of political economy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such as religious and intellectual awakening of  the time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Reformation and Protestantism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is associated with Erasmus and Luther , tended towards individualism and concept of personal freedom which led to the development of property and contract rights which are considered essential for the development of commerce and free exchange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Church lost its authority, therefore room was made for  a more rational concept of the state  and of social institutions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significant than reformation was  Renaissance and the “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Humanism”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-the essence of which lies in the fact that it centered its attention on the well being of man and human happiness as  the immediate goal.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humanism we find the seeds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of the concept of “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law”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IMMEDIATE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immediate factors which shaped mercantilism ,however were the political and economic development which began towards the close of 15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century . All of these found expression in the rise of nations 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ransition to exchange economy, beginning of manufacturing system known as “domestic system” , growth of commerce , both internal and external ,  extended use of money and   collapse of old manorial system  have  shaped the mercantilist system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MAJOR TENETS OF 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MERCANTILIST</a:t>
            </a:r>
            <a:r>
              <a:rPr lang="en-US" sz="3600" dirty="0" smtClean="0"/>
              <a:t> SCHOOL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Gold and Silver as the most desirable form of wealth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Mercantilist equated wealth of nation   with that of gold and silver. All of them equated bullion as the way to achieve power and riches. According to sir William Petty .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great and ultimate effect of trade is not wealth at large ,but particularly abundance of silver, gold and jewels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Nationalism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All countries could not simultaneously export more than they imported. Therefore one ’s own country  should promote export and accumulate wealth at the expense of others . Mercantilist nationalism believed in capturing and holding colonies,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</TotalTime>
  <Words>822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MERCANTILISM: INTRODUCTION , HISTORICAL BACKGROUND AND ITS MAJOR TENETS </vt:lpstr>
      <vt:lpstr>MERCANTILISM</vt:lpstr>
      <vt:lpstr>HISTORICAL BACKGROUND  </vt:lpstr>
      <vt:lpstr>Continued…….</vt:lpstr>
      <vt:lpstr>FACTORS CAUSING AND SHAPING  MERCANTILISM</vt:lpstr>
      <vt:lpstr>     The More Remote and Intangible Factors  </vt:lpstr>
      <vt:lpstr>Continued……</vt:lpstr>
      <vt:lpstr>IMMEDIATE FACTORS </vt:lpstr>
      <vt:lpstr>MAJOR TENETS OF  THE MERCANTILIST SCHOOL </vt:lpstr>
      <vt:lpstr>Continued…….</vt:lpstr>
      <vt:lpstr>Continued…….</vt:lpstr>
      <vt:lpstr>Slide 12</vt:lpstr>
      <vt:lpstr>Prominent Mercantilist Thinkers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MERCANTILISM</dc:title>
  <dc:creator>NODE</dc:creator>
  <cp:lastModifiedBy>NODE</cp:lastModifiedBy>
  <cp:revision>44</cp:revision>
  <dcterms:created xsi:type="dcterms:W3CDTF">2016-09-23T07:31:01Z</dcterms:created>
  <dcterms:modified xsi:type="dcterms:W3CDTF">2016-09-27T08:30:57Z</dcterms:modified>
</cp:coreProperties>
</file>