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59D16F-15D3-4164-9D35-CB0977228543}" type="datetimeFigureOut">
              <a:rPr lang="en-IN" smtClean="0"/>
              <a:pPr/>
              <a:t>27-09-2016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37BFA-DFB7-4FCC-B383-FB5D47B70C2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28214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Anil Kumar Bharti</a:t>
            </a:r>
          </a:p>
          <a:p>
            <a:pPr algn="ctr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Assistant Professor</a:t>
            </a:r>
          </a:p>
          <a:p>
            <a:pPr algn="ctr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Department of Economics</a:t>
            </a:r>
          </a:p>
          <a:p>
            <a:pPr algn="ctr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Central University of Jammu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en-IN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Formulating a Research Problem</a:t>
            </a:r>
            <a:endParaRPr lang="en-IN" sz="4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- It is the definition of concepts that determine the information needs of the study.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An operational definition is a set of procedures that describe the activities one should perform in order to establish empirically the existence or degree of existence of a concept.</a:t>
            </a:r>
            <a:endParaRPr lang="en-IN" dirty="0" smtClean="0"/>
          </a:p>
          <a:p>
            <a:pPr algn="just">
              <a:buNone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Delimiting the Scope of the Study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This means demarcation of the scope and dimensions of the study.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- A researcher should take a close view of the implications and dimensions of the selected problem and keep the scope of its study within manageable limits.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- the purpose of delimitation is to avoid confusion and superficiality and promote clarification and successful completion within time limits and available resources.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Continued...</a:t>
            </a:r>
            <a:endParaRPr lang="en-IN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various aspects that may be delimited are: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objectives of the study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geographical area to be covered by the study </a:t>
            </a:r>
            <a:endParaRPr lang="en-IN" dirty="0" smtClean="0"/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reference period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magnitude of the study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delimitation can be done from the standpoint of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Aims and interests of the research worker or sponsor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Availability of relevant information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extent and scope of previous research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The amount of finance and time available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Other facilities available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Continued...</a:t>
            </a:r>
            <a:endParaRPr lang="en-IN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Kothari, C.R.( 2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revised edition), 2004.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Research Methodology-Methods and Techniques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New Age Internationals.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Krishnaswami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R.,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Ranganatham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Methodology of Research in Social Sciences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Himalaya Publishing House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Kumar,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Ranjit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Research Methodology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Sage Publications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Nachmias, D., and Nachmias C.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Research Methods in Social Sciences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St. Martin’s Press, New York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en-IN" dirty="0" smtClean="0"/>
              <a:t>             </a:t>
            </a:r>
            <a:r>
              <a:rPr lang="en-IN" i="1" dirty="0" smtClean="0">
                <a:solidFill>
                  <a:srgbClr val="FF0000"/>
                </a:solidFill>
              </a:rPr>
              <a:t>References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the beginning is the problem: “The scientist is a man with a problem or he is nothing’’.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problem is an intellectual stimulus calling for an answer in the form of scientific inquiry.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However, not all intellectual stimuli can be empirically studied, and not all human behaviour is guided by scientific knowledge.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According to Powers, Meenaghan and Twoomey(1985) ‘Potential research questions may occur to us on a regular basis, but the process of formulating them in a meaningful way is not at all an easy task’.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Formulating a research problem requires considerable knowledge of  both the subject area and research methodology.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en-IN" i="1" dirty="0" smtClean="0">
                <a:solidFill>
                  <a:srgbClr val="FF0000"/>
                </a:solidFill>
              </a:rPr>
              <a:t>The Research Problem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Formulation means translating and transforming the selected research problem into a scientifically researchable question.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formulation of a research problem is the first and most important step of the research process.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like the identification of a destination before undertaking a journey.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problem selected for research may initially be vague. The question to be studied may not be clear. Why the answer/ solution is wanted also may not be known.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formulation of a problem is like the ‘input’ to a study and the ‘output’(quality of the contents and validity of the associations or causation established) is entirely dependent upon it.</a:t>
            </a:r>
          </a:p>
          <a:p>
            <a:pPr algn="just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Formulating a Research Problem</a:t>
            </a:r>
            <a:endParaRPr lang="en-IN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sources from which one may be able to identify research problems or develop problem awareness are: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Reading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Academic experience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Daily experience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Exposure to field situations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Consultations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Brain storming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Research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Intuition</a:t>
            </a:r>
          </a:p>
          <a:p>
            <a:pPr algn="just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</a:t>
            </a:r>
            <a:r>
              <a:rPr lang="en-IN" i="1" dirty="0" smtClean="0">
                <a:solidFill>
                  <a:srgbClr val="FF0000"/>
                </a:solidFill>
              </a:rPr>
              <a:t>Sources of Problems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Interest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Magnitude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Measurement of Concepts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Level of Expertise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Relevance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Availability of Data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Ethical Issues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Considerations in Selecting a Research Problem</a:t>
            </a:r>
            <a:endParaRPr lang="en-IN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dirty="0" smtClean="0"/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process of formulation involves the following steps: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Developing Title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 The title should be carefully worded. It should reflect the real intention of the researcher and show on what is the focus.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Building a Conceptual Model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 On the basis of the theoretical knowledge of the phenomenon under study, the nature of the phenomenon and their inter-relations should be identified and structured into a framework.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- it gives an exact idea of the research problem and shows its various properties and variables to be studied.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- it also serves as a basis for the formulation of the objectives and the hypothesis to be tested.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Formulation Process</a:t>
            </a:r>
            <a:endParaRPr lang="en-IN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Defining the Objectives: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objectives are derived from the conceptual model. 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objectives may aim at description or explanation or analysis of causal relationship between variables, and indicate the expected results or outcome of the study.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 The objectives may be specified in the form of either statements or questions.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Setting Investigative Questions: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Sub-questions are set up for each of the major research objectives/ questions.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Continued...</a:t>
            </a:r>
            <a:endParaRPr lang="en-IN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/>
              <a:t>  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specific questions guide the details of the research efforts, including the development of concepts, operational definitions and measurement devices.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 There may be several sub-levels of the investigative questions, each being progressively narrower in scope and more specific.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Formulation of Hypothesis: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hypothesis are tentative answers to research problems. They are expressed in the form of a relation between independent and dependent variables.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 Hypothesis can be derived deductively from theories, directly from observations, intuitively, or from a combination of these.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- research hypothesis share four common characteristics: they are clear, value free, specific, and amenable to empirical testing with the available research methods.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Continued...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- Hypothesis also indicates the type of data required and the type of methods of data analysis to be used.</a:t>
            </a:r>
          </a:p>
          <a:p>
            <a:pPr algn="just">
              <a:buNone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Operational Definition of Concepts: 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concept is an abstract symbol representing an object, a property of an object or a certain phenomenon.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-If concepts are to serve the functions of communication, sensitization of experience, generalization, and theory construction, they have to be clear, precise, and agreed-upon.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title of the research problem, the objectives of the study, the investigative questions and the hypothesis consists of concepts.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Continued...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1044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Formulating a Research Problem</vt:lpstr>
      <vt:lpstr>The Research Problem</vt:lpstr>
      <vt:lpstr>Importance of Formulating a Research Problem</vt:lpstr>
      <vt:lpstr>      Sources of Problems</vt:lpstr>
      <vt:lpstr>Considerations in Selecting a Research Problem</vt:lpstr>
      <vt:lpstr>Formulation Process</vt:lpstr>
      <vt:lpstr>                Continued...</vt:lpstr>
      <vt:lpstr>                Continued...</vt:lpstr>
      <vt:lpstr>                      Continued...</vt:lpstr>
      <vt:lpstr>                  Continued...</vt:lpstr>
      <vt:lpstr>               Continued...</vt:lpstr>
      <vt:lpstr>             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a Research Problem</dc:title>
  <dc:creator>Anil Bharti</dc:creator>
  <cp:lastModifiedBy>Anil Bharti</cp:lastModifiedBy>
  <cp:revision>34</cp:revision>
  <dcterms:created xsi:type="dcterms:W3CDTF">2016-09-21T02:46:13Z</dcterms:created>
  <dcterms:modified xsi:type="dcterms:W3CDTF">2016-09-27T09:56:29Z</dcterms:modified>
</cp:coreProperties>
</file>