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76A097-AA78-45F0-B0AF-F6993C55DEE7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01DB8A-1B6B-4817-82FD-283993CC97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Jacques Derrida’s Deconstruction /</a:t>
            </a:r>
            <a:r>
              <a:rPr lang="en-US" dirty="0" err="1" smtClean="0"/>
              <a:t>Poststructuralism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smtClean="0"/>
          </a:p>
          <a:p>
            <a:r>
              <a:rPr lang="en-US" smtClean="0"/>
              <a:t>Course </a:t>
            </a:r>
            <a:r>
              <a:rPr lang="en-US" dirty="0" smtClean="0"/>
              <a:t>Instructor</a:t>
            </a:r>
          </a:p>
          <a:p>
            <a:r>
              <a:rPr lang="en-US" dirty="0" smtClean="0"/>
              <a:t>Raj </a:t>
            </a:r>
            <a:r>
              <a:rPr lang="en-US" dirty="0" err="1" smtClean="0"/>
              <a:t>Thakur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Linguistic turn in theory: Linguistic invasion and epistemological break with universal Western metaphysics, center, origin</a:t>
            </a:r>
          </a:p>
          <a:p>
            <a:r>
              <a:rPr lang="en-US" dirty="0" smtClean="0"/>
              <a:t>Challenging the “</a:t>
            </a:r>
            <a:r>
              <a:rPr lang="en-US" dirty="0" err="1" smtClean="0"/>
              <a:t>structurality</a:t>
            </a:r>
            <a:r>
              <a:rPr lang="en-US" dirty="0" smtClean="0"/>
              <a:t> of structure” in Structuralism / Saussure’s closed sign system</a:t>
            </a:r>
          </a:p>
          <a:p>
            <a:r>
              <a:rPr lang="en-US" dirty="0" err="1" smtClean="0"/>
              <a:t>Decentring</a:t>
            </a:r>
            <a:r>
              <a:rPr lang="en-US" dirty="0" smtClean="0"/>
              <a:t> of all meaning making exercise : Idealist (Platonic) and humanistic</a:t>
            </a:r>
          </a:p>
          <a:p>
            <a:r>
              <a:rPr lang="en-US" dirty="0" smtClean="0"/>
              <a:t>Slipperiness of language ; Inherent contradiction in any piece of writing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Breaking the centric: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Logocenricism</a:t>
            </a:r>
            <a:r>
              <a:rPr lang="en-US" dirty="0" smtClean="0"/>
              <a:t> (</a:t>
            </a:r>
            <a:r>
              <a:rPr lang="en-US" dirty="0" err="1" smtClean="0"/>
              <a:t>Transcedental</a:t>
            </a:r>
            <a:r>
              <a:rPr lang="en-US" dirty="0" smtClean="0"/>
              <a:t> signifier)</a:t>
            </a:r>
          </a:p>
          <a:p>
            <a:pPr>
              <a:buNone/>
            </a:pPr>
            <a:r>
              <a:rPr lang="en-US" dirty="0" smtClean="0"/>
              <a:t> ii) Metaphysics of Presence</a:t>
            </a:r>
          </a:p>
          <a:p>
            <a:pPr>
              <a:buNone/>
            </a:pPr>
            <a:r>
              <a:rPr lang="en-US" dirty="0" smtClean="0"/>
              <a:t> iii) </a:t>
            </a:r>
            <a:r>
              <a:rPr lang="en-US" dirty="0" err="1" smtClean="0"/>
              <a:t>Phonocentricism</a:t>
            </a:r>
            <a:r>
              <a:rPr lang="en-US" dirty="0" smtClean="0"/>
              <a:t> (Speech over writing)</a:t>
            </a:r>
          </a:p>
          <a:p>
            <a:pPr>
              <a:buNone/>
            </a:pPr>
            <a:r>
              <a:rPr lang="en-US" dirty="0" smtClean="0"/>
              <a:t> iv)  Suggests </a:t>
            </a:r>
            <a:r>
              <a:rPr lang="en-US" dirty="0" err="1" smtClean="0"/>
              <a:t>Graphocentric</a:t>
            </a:r>
            <a:r>
              <a:rPr lang="en-US" dirty="0" smtClean="0"/>
              <a:t> model : “marks on blanks”</a:t>
            </a:r>
          </a:p>
          <a:p>
            <a:pPr>
              <a:buNone/>
            </a:pPr>
            <a:r>
              <a:rPr lang="en-US" dirty="0" smtClean="0"/>
              <a:t> v) </a:t>
            </a:r>
            <a:r>
              <a:rPr lang="en-US" i="1" dirty="0" err="1" smtClean="0"/>
              <a:t>Ecriture</a:t>
            </a:r>
            <a:r>
              <a:rPr lang="en-US" dirty="0" smtClean="0"/>
              <a:t> writing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</a:t>
            </a:r>
            <a:r>
              <a:rPr lang="en-US" i="1" dirty="0" err="1" smtClean="0"/>
              <a:t>Differance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Portmanteau word ; </a:t>
            </a:r>
            <a:r>
              <a:rPr lang="en-US" i="1" dirty="0" smtClean="0"/>
              <a:t>Difference</a:t>
            </a:r>
            <a:r>
              <a:rPr lang="en-US" dirty="0" smtClean="0"/>
              <a:t> to differ (binary opposition) and to defer (postponement of meaning, put under </a:t>
            </a:r>
            <a:r>
              <a:rPr lang="en-US" i="1" dirty="0" smtClean="0"/>
              <a:t>erasure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They don’t mean but differ : </a:t>
            </a:r>
            <a:r>
              <a:rPr lang="en-US" i="1" dirty="0" smtClean="0"/>
              <a:t>impasse</a:t>
            </a:r>
            <a:r>
              <a:rPr lang="en-US" dirty="0" smtClean="0"/>
              <a:t>, </a:t>
            </a:r>
            <a:r>
              <a:rPr lang="en-US" i="1" dirty="0" err="1" smtClean="0"/>
              <a:t>aporia</a:t>
            </a:r>
            <a:r>
              <a:rPr lang="en-US" dirty="0" smtClean="0"/>
              <a:t>, trace</a:t>
            </a:r>
          </a:p>
          <a:p>
            <a:r>
              <a:rPr lang="en-US" i="1" dirty="0" err="1" smtClean="0"/>
              <a:t>Archewriting</a:t>
            </a:r>
            <a:r>
              <a:rPr lang="en-US" dirty="0" smtClean="0"/>
              <a:t>: a form of language which can not be </a:t>
            </a:r>
            <a:r>
              <a:rPr lang="en-US" dirty="0" err="1" smtClean="0"/>
              <a:t>conceptualised</a:t>
            </a:r>
            <a:r>
              <a:rPr lang="en-US" dirty="0" smtClean="0"/>
              <a:t> within the metaphysics of presence and is not derived from speech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 of “Supplement”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a finite field of infinite substitution</a:t>
            </a:r>
          </a:p>
          <a:p>
            <a:r>
              <a:rPr lang="en-US" dirty="0" smtClean="0"/>
              <a:t>Replacement (absence center) and addition (new to structure itself)</a:t>
            </a:r>
          </a:p>
          <a:p>
            <a:r>
              <a:rPr lang="en-US" dirty="0" smtClean="0"/>
              <a:t>Derrida’s “play”, play of substitution as there is always an </a:t>
            </a:r>
            <a:r>
              <a:rPr lang="en-US" dirty="0" err="1" smtClean="0"/>
              <a:t>unpresentable</a:t>
            </a:r>
            <a:r>
              <a:rPr lang="en-US" dirty="0" smtClean="0"/>
              <a:t> absence, floating signifier, galaxy of signifiers</a:t>
            </a:r>
          </a:p>
          <a:p>
            <a:r>
              <a:rPr lang="en-US" dirty="0" err="1" smtClean="0"/>
              <a:t>Undecidability</a:t>
            </a:r>
            <a:r>
              <a:rPr lang="en-US" dirty="0" smtClean="0"/>
              <a:t> of meaning : </a:t>
            </a:r>
            <a:r>
              <a:rPr lang="en-US" i="1" dirty="0" smtClean="0"/>
              <a:t>Hymen </a:t>
            </a:r>
            <a:r>
              <a:rPr lang="en-US" dirty="0" smtClean="0"/>
              <a:t>(membrane both inside and out), </a:t>
            </a:r>
            <a:r>
              <a:rPr lang="en-US" i="1" dirty="0" err="1" smtClean="0"/>
              <a:t>Pharmakon</a:t>
            </a:r>
            <a:r>
              <a:rPr lang="en-US" i="1" dirty="0" smtClean="0"/>
              <a:t> </a:t>
            </a:r>
            <a:r>
              <a:rPr lang="en-US" dirty="0" smtClean="0"/>
              <a:t>(both cure and poison)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229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Jacques Derrida’s Deconstruction /Poststructuralism</vt:lpstr>
      <vt:lpstr>Deconstruction</vt:lpstr>
      <vt:lpstr>   Breaking the centric: </vt:lpstr>
      <vt:lpstr>Writing and Differance</vt:lpstr>
      <vt:lpstr>Paradox of “Supplement”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Jacques Derrida’s Deconstruction /Poststructuralism</dc:title>
  <dc:creator>akki</dc:creator>
  <cp:lastModifiedBy>akki</cp:lastModifiedBy>
  <cp:revision>17</cp:revision>
  <dcterms:created xsi:type="dcterms:W3CDTF">2016-02-08T08:00:00Z</dcterms:created>
  <dcterms:modified xsi:type="dcterms:W3CDTF">2016-02-08T13:02:00Z</dcterms:modified>
</cp:coreProperties>
</file>