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57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4B21CC-84B0-4650-A44E-18D8EE0C719D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10E1B7-E478-4B82-9FDE-A4BD1711D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14800"/>
            <a:ext cx="6324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Anita Desai was born in 1935 in </a:t>
            </a:r>
            <a:r>
              <a:rPr lang="en-US" dirty="0" err="1" smtClean="0"/>
              <a:t>Mossoorie</a:t>
            </a:r>
            <a:r>
              <a:rPr lang="en-US" dirty="0" smtClean="0"/>
              <a:t>, India to a German mother and a Bengali businessman.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458326" cy="3635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0829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/>
          </a:bodyPr>
          <a:lstStyle/>
          <a:p>
            <a:r>
              <a:rPr lang="en-US" dirty="0" smtClean="0"/>
              <a:t>She grew up speaking German at home and Bengali, Urdu, Hindi and English at school and in the city streets. </a:t>
            </a:r>
          </a:p>
          <a:p>
            <a:r>
              <a:rPr lang="en-US" dirty="0"/>
              <a:t>Although German is her first language she did not visit Germany until later in life as an adult</a:t>
            </a:r>
            <a:r>
              <a:rPr lang="en-US" dirty="0" smtClean="0"/>
              <a:t>.</a:t>
            </a:r>
          </a:p>
          <a:p>
            <a:r>
              <a:rPr lang="en-US" dirty="0"/>
              <a:t>She first learned to read and write in English at school and as a result </a:t>
            </a:r>
            <a:r>
              <a:rPr lang="en-US" dirty="0" smtClean="0"/>
              <a:t>English </a:t>
            </a:r>
            <a:r>
              <a:rPr lang="en-US" dirty="0"/>
              <a:t>became her "literary language</a:t>
            </a:r>
            <a:r>
              <a:rPr lang="en-US" dirty="0" smtClean="0"/>
              <a:t>".</a:t>
            </a:r>
            <a:endParaRPr lang="en-US" baseline="30000" dirty="0"/>
          </a:p>
          <a:p>
            <a:r>
              <a:rPr lang="en-US" dirty="0"/>
              <a:t>She began to write in English at the age of seven and published her first story at the age of nine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6679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r>
              <a:rPr lang="en-US" dirty="0"/>
              <a:t>She was a student at Queen Mary's Higher Secondary School in Delhi </a:t>
            </a:r>
            <a:endParaRPr lang="en-US" dirty="0" smtClean="0"/>
          </a:p>
          <a:p>
            <a:r>
              <a:rPr lang="en-US" dirty="0"/>
              <a:t>received her B.A. in English literature in 1957 from </a:t>
            </a:r>
            <a:r>
              <a:rPr lang="en-US" dirty="0" smtClean="0"/>
              <a:t>the University of Delhi.</a:t>
            </a:r>
          </a:p>
          <a:p>
            <a:r>
              <a:rPr lang="en-US" dirty="0" smtClean="0"/>
              <a:t>In 1958, </a:t>
            </a:r>
            <a:r>
              <a:rPr lang="en-US" dirty="0"/>
              <a:t>she married </a:t>
            </a:r>
            <a:r>
              <a:rPr lang="en-US" dirty="0" err="1"/>
              <a:t>Ashvin</a:t>
            </a:r>
            <a:r>
              <a:rPr lang="en-US" dirty="0"/>
              <a:t> Desai, the director of a computer software company and author of the book: </a:t>
            </a:r>
            <a:r>
              <a:rPr lang="en-US" i="1" dirty="0"/>
              <a:t>Between Eternities: Ideas on Life and The Cosmos</a:t>
            </a:r>
            <a:r>
              <a:rPr lang="en-US" dirty="0" smtClean="0"/>
              <a:t>.</a:t>
            </a:r>
          </a:p>
          <a:p>
            <a:r>
              <a:rPr lang="en-US" dirty="0"/>
              <a:t>They have four children, including Booker </a:t>
            </a:r>
            <a:r>
              <a:rPr lang="en-US" dirty="0" smtClean="0"/>
              <a:t>Prize-winning </a:t>
            </a:r>
            <a:r>
              <a:rPr lang="en-US" dirty="0"/>
              <a:t>novelist </a:t>
            </a:r>
            <a:r>
              <a:rPr lang="en-US" dirty="0" err="1"/>
              <a:t>Kiran</a:t>
            </a:r>
            <a:r>
              <a:rPr lang="en-US" dirty="0"/>
              <a:t> Desai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08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first book, </a:t>
            </a:r>
            <a:r>
              <a:rPr lang="en-US" i="1" dirty="0" err="1" smtClean="0"/>
              <a:t>Cry,the</a:t>
            </a:r>
            <a:r>
              <a:rPr lang="en-US" dirty="0" smtClean="0"/>
              <a:t> </a:t>
            </a:r>
            <a:r>
              <a:rPr lang="en-US" i="1" dirty="0" smtClean="0"/>
              <a:t>Peacock</a:t>
            </a:r>
            <a:r>
              <a:rPr lang="en-US" dirty="0" smtClean="0"/>
              <a:t> was published in England in 1963, and her better known novels include </a:t>
            </a:r>
            <a:r>
              <a:rPr lang="en-US" i="1" dirty="0" smtClean="0"/>
              <a:t>In Custody</a:t>
            </a:r>
            <a:r>
              <a:rPr lang="en-US" dirty="0" smtClean="0"/>
              <a:t> (1984) and </a:t>
            </a:r>
            <a:r>
              <a:rPr lang="en-US" i="1" dirty="0" smtClean="0"/>
              <a:t>Baumgartner's Bombay</a:t>
            </a:r>
            <a:r>
              <a:rPr lang="en-US" dirty="0" smtClean="0"/>
              <a:t> (1988). She once wrote: "I see India through my mother's eyes, as an outsider, but my feelings for India are my father's, of someone born here" (Griffiths).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348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/>
          </a:bodyPr>
          <a:lstStyle/>
          <a:p>
            <a:r>
              <a:rPr lang="en-US" dirty="0" smtClean="0"/>
              <a:t>She only writes in English.  </a:t>
            </a:r>
          </a:p>
          <a:p>
            <a:r>
              <a:rPr lang="en-US" dirty="0" smtClean="0"/>
              <a:t>Desai is considered the writer who introduced the psychological novel in the tradition of Virginia Woolf to India.</a:t>
            </a:r>
          </a:p>
          <a:p>
            <a:r>
              <a:rPr lang="en-US" dirty="0" smtClean="0"/>
              <a:t>Included in this, is her pioneer status of writing of feminist issues.</a:t>
            </a:r>
            <a:endParaRPr lang="en-US" dirty="0"/>
          </a:p>
          <a:p>
            <a:r>
              <a:rPr lang="en-US" dirty="0" smtClean="0"/>
              <a:t>she says, her writing is realistic</a:t>
            </a:r>
          </a:p>
          <a:p>
            <a:r>
              <a:rPr lang="en-US" dirty="0"/>
              <a:t>Her fiction has covered themes such as women’s oppression and quest for a fulfilling identity, family relationship and contrasts, the crumbling of traditions, and anti-Semitism.</a:t>
            </a:r>
          </a:p>
        </p:txBody>
      </p:sp>
    </p:spTree>
    <p:extLst>
      <p:ext uri="{BB962C8B-B14F-4D97-AF65-F5344CB8AC3E}">
        <p14:creationId xmlns:p14="http://schemas.microsoft.com/office/powerpoint/2010/main" xmlns="" val="32085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Desai considers</a:t>
            </a:r>
            <a:r>
              <a:rPr lang="en-US" i="1" dirty="0" smtClean="0"/>
              <a:t> Clear Light of Day</a:t>
            </a:r>
            <a:r>
              <a:rPr lang="en-US" dirty="0" smtClean="0"/>
              <a:t>, her most autobiographical book, because she was writing about her neighborhood in Delhi, although the characters are not based on her brothers and sisters.</a:t>
            </a:r>
          </a:p>
          <a:p>
            <a:r>
              <a:rPr lang="en-US" dirty="0" smtClean="0"/>
              <a:t>She had wanted to start the book at the end and move backwards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406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Her first book, </a:t>
            </a:r>
            <a:r>
              <a:rPr lang="en-US" i="1" dirty="0" err="1" smtClean="0"/>
              <a:t>Cry,the</a:t>
            </a:r>
            <a:r>
              <a:rPr lang="en-US" dirty="0" smtClean="0"/>
              <a:t> </a:t>
            </a:r>
            <a:r>
              <a:rPr lang="en-US" i="1" dirty="0" smtClean="0"/>
              <a:t>Peacock</a:t>
            </a:r>
            <a:r>
              <a:rPr lang="en-US" dirty="0" smtClean="0"/>
              <a:t> was published in England in 1963, and her better known novels include </a:t>
            </a:r>
            <a:r>
              <a:rPr lang="en-US" i="1" dirty="0" smtClean="0"/>
              <a:t>In Custody</a:t>
            </a:r>
            <a:r>
              <a:rPr lang="en-US" dirty="0" smtClean="0"/>
              <a:t> (1984) and </a:t>
            </a:r>
            <a:r>
              <a:rPr lang="en-US" i="1" dirty="0" smtClean="0"/>
              <a:t>Baumgartner's Bombay</a:t>
            </a:r>
            <a:r>
              <a:rPr lang="en-US" dirty="0" smtClean="0"/>
              <a:t> (1988). She once wrote: "I see India through my mother's eyes, as an outsider, but my feelings for India are my father's, of someone born here" (Griffiths).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92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earned her Bachelors of Arts Degree from Delhi University in 1957.</a:t>
            </a:r>
          </a:p>
          <a:p>
            <a:r>
              <a:rPr lang="en-US" dirty="0" smtClean="0"/>
              <a:t>Since 1963 writer; </a:t>
            </a:r>
          </a:p>
          <a:p>
            <a:r>
              <a:rPr lang="en-US" dirty="0" err="1" smtClean="0"/>
              <a:t>Purington</a:t>
            </a:r>
            <a:r>
              <a:rPr lang="en-US" dirty="0" smtClean="0"/>
              <a:t> Professor of English, Mount Holyoke College, 1988-93</a:t>
            </a:r>
            <a:endParaRPr lang="en-US" dirty="0" smtClean="0">
              <a:effectLst/>
            </a:endParaRPr>
          </a:p>
          <a:p>
            <a:r>
              <a:rPr lang="en-US" dirty="0" smtClean="0"/>
              <a:t>professor of writing, Massachusetts Institute of Technology, 1993—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786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en-US" dirty="0"/>
              <a:t>her novels are not populated by heroic characters, whether male or female, at least in the traditional sense.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Her protagonists </a:t>
            </a:r>
            <a:r>
              <a:rPr lang="en-US" dirty="0"/>
              <a:t>are marked by a certain passivity and have been </a:t>
            </a:r>
            <a:r>
              <a:rPr lang="en-US" dirty="0" err="1"/>
              <a:t>criticised</a:t>
            </a:r>
            <a:r>
              <a:rPr lang="en-US" dirty="0"/>
              <a:t> as being swept away by historical and social forces rather than being able to face and control them</a:t>
            </a:r>
            <a:r>
              <a:rPr lang="en-US" dirty="0" smtClean="0"/>
              <a:t>.</a:t>
            </a:r>
          </a:p>
          <a:p>
            <a:r>
              <a:rPr lang="en-US" dirty="0"/>
              <a:t>In spite of the heroic nuances of these survivals, Desai’s characters often meet tragic endings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125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531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Nester.Jennifer</dc:creator>
  <cp:lastModifiedBy>Harpreet</cp:lastModifiedBy>
  <cp:revision>10</cp:revision>
  <dcterms:created xsi:type="dcterms:W3CDTF">2012-10-03T12:17:00Z</dcterms:created>
  <dcterms:modified xsi:type="dcterms:W3CDTF">2016-01-21T07:54:18Z</dcterms:modified>
</cp:coreProperties>
</file>