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1/21/2016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1/21/2016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FF0000"/>
                </a:solidFill>
                <a:latin typeface="Aharoni" pitchFamily="2" charset="-79"/>
                <a:cs typeface="Aharoni" pitchFamily="2" charset="-79"/>
              </a:rPr>
              <a:t>Clear Light of Day</a:t>
            </a:r>
            <a:endParaRPr lang="en-IN" b="1" i="1" dirty="0">
              <a:solidFill>
                <a:srgbClr val="FF0000"/>
              </a:solidFill>
              <a:latin typeface="Aharoni" pitchFamily="2" charset="-79"/>
              <a:cs typeface="Aharoni" pitchFamily="2" charset="-79"/>
            </a:endParaRPr>
          </a:p>
        </p:txBody>
      </p:sp>
      <p:sp>
        <p:nvSpPr>
          <p:cNvPr id="3" name="Subtitle 2"/>
          <p:cNvSpPr>
            <a:spLocks noGrp="1"/>
          </p:cNvSpPr>
          <p:nvPr>
            <p:ph type="subTitle" idx="1"/>
          </p:nvPr>
        </p:nvSpPr>
        <p:spPr>
          <a:xfrm>
            <a:off x="3276600" y="4419600"/>
            <a:ext cx="4495800" cy="1371600"/>
          </a:xfrm>
        </p:spPr>
        <p:txBody>
          <a:bodyPr/>
          <a:lstStyle/>
          <a:p>
            <a:r>
              <a:rPr lang="en-US" dirty="0" smtClean="0"/>
              <a:t>Anita Desai</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b="1" i="1" dirty="0" smtClean="0"/>
              <a:t>Clear Light of Day</a:t>
            </a:r>
            <a:r>
              <a:rPr lang="en-IN" dirty="0" smtClean="0"/>
              <a:t> is a novel published in 1980 by Indian novelist and three-time </a:t>
            </a:r>
            <a:r>
              <a:rPr lang="en-IN" dirty="0" smtClean="0">
                <a:solidFill>
                  <a:schemeClr val="accent1">
                    <a:lumMod val="20000"/>
                    <a:lumOff val="80000"/>
                  </a:schemeClr>
                </a:solidFill>
              </a:rPr>
              <a:t>Booker Prize</a:t>
            </a:r>
            <a:r>
              <a:rPr lang="en-IN" dirty="0" smtClean="0"/>
              <a:t> finalist </a:t>
            </a:r>
            <a:r>
              <a:rPr lang="en-IN" dirty="0" smtClean="0"/>
              <a:t>Anita Desai. </a:t>
            </a:r>
            <a:r>
              <a:rPr lang="en-IN" dirty="0" smtClean="0"/>
              <a:t>Set primarily in </a:t>
            </a:r>
            <a:r>
              <a:rPr lang="en-IN" dirty="0" smtClean="0"/>
              <a:t>Old Delhi, </a:t>
            </a:r>
            <a:r>
              <a:rPr lang="en-IN" dirty="0" smtClean="0"/>
              <a:t>the story describes the tensions in a post-partition Indian family, starting with the characters as adults and moving back into their lives throughout the course of the novel. While the primary theme is the importance of family, other predominant themes include the importance of forgiveness, the power of childhood, and the status of women, particularly their role as mothers and caretakers, in modern day India.</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pPr algn="just"/>
            <a:r>
              <a:rPr lang="en-IN" b="1" dirty="0" smtClean="0">
                <a:solidFill>
                  <a:schemeClr val="accent1">
                    <a:lumMod val="20000"/>
                    <a:lumOff val="80000"/>
                  </a:schemeClr>
                </a:solidFill>
                <a:latin typeface="Aharoni" pitchFamily="2" charset="-79"/>
                <a:cs typeface="Aharoni" pitchFamily="2" charset="-79"/>
              </a:rPr>
              <a:t>This novel is the study the four children of the Das family, their problems, their behaviour, their attitudes, their reactions and their relationships. The four sections of the novel, suggesting 'the four dimensions' of time record the transitions that take place in their family. </a:t>
            </a:r>
            <a:r>
              <a:rPr lang="en-IN" b="1" dirty="0" smtClean="0">
                <a:solidFill>
                  <a:schemeClr val="accent1">
                    <a:lumMod val="20000"/>
                    <a:lumOff val="80000"/>
                  </a:schemeClr>
                </a:solidFill>
                <a:latin typeface="Aharoni" pitchFamily="2" charset="-79"/>
                <a:cs typeface="Aharoni" pitchFamily="2" charset="-79"/>
              </a:rPr>
              <a:t>Clear </a:t>
            </a:r>
            <a:r>
              <a:rPr lang="en-IN" b="1" dirty="0" smtClean="0">
                <a:solidFill>
                  <a:schemeClr val="accent1">
                    <a:lumMod val="20000"/>
                    <a:lumOff val="80000"/>
                  </a:schemeClr>
                </a:solidFill>
                <a:latin typeface="Aharoni" pitchFamily="2" charset="-79"/>
                <a:cs typeface="Aharoni" pitchFamily="2" charset="-79"/>
              </a:rPr>
              <a:t>Light of Day There is an attempt to see the events in time from the perspective of childhood and age. The household is a microcosm of an absurd world, which has little to offer by way of love, hope or inspiration in the apparently absurd and dull grey world. </a:t>
            </a:r>
            <a:endParaRPr lang="en-IN" b="1" dirty="0">
              <a:solidFill>
                <a:schemeClr val="accent1">
                  <a:lumMod val="20000"/>
                  <a:lumOff val="80000"/>
                </a:schemeClr>
              </a:solidFill>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The novel is split into four sections covering the Das family from the children’s perspective in this order: adulthood, adolescence and early adulthood, childhood, and a final return to an adult perspective in the final chapter.</a:t>
            </a:r>
          </a:p>
          <a:p>
            <a:pPr algn="just"/>
            <a:r>
              <a:rPr lang="en-IN" dirty="0" smtClean="0"/>
              <a:t>The story </a:t>
            </a:r>
            <a:r>
              <a:rPr lang="en-IN" dirty="0" err="1" smtClean="0"/>
              <a:t>centers</a:t>
            </a:r>
            <a:r>
              <a:rPr lang="en-IN" dirty="0" smtClean="0"/>
              <a:t> on the Das family, who have grown apart with adulthood. It starts with Tara, whose husband </a:t>
            </a:r>
            <a:r>
              <a:rPr lang="en-IN" dirty="0" err="1" smtClean="0"/>
              <a:t>Bakul</a:t>
            </a:r>
            <a:r>
              <a:rPr lang="en-IN" dirty="0" smtClean="0"/>
              <a:t> is India’s ambassador to the USA, greeting her sister </a:t>
            </a:r>
            <a:r>
              <a:rPr lang="en-IN" dirty="0" err="1" smtClean="0"/>
              <a:t>Bimla</a:t>
            </a:r>
            <a:r>
              <a:rPr lang="en-IN" dirty="0" smtClean="0"/>
              <a:t> (</a:t>
            </a:r>
            <a:r>
              <a:rPr lang="en-IN" dirty="0" err="1" smtClean="0"/>
              <a:t>Bim</a:t>
            </a:r>
            <a:r>
              <a:rPr lang="en-IN" dirty="0" smtClean="0"/>
              <a:t>), who lives in the family's Old Delhi home, teaching history and taking care of their autistic brother Baba. Their conversation eventually comes to Raja, their brother who lives </a:t>
            </a:r>
            <a:r>
              <a:rPr lang="en-IN" dirty="0" smtClean="0"/>
              <a:t>in Hyderabad. </a:t>
            </a:r>
            <a:r>
              <a:rPr lang="en-IN" dirty="0" err="1" smtClean="0"/>
              <a:t>Bim</a:t>
            </a:r>
            <a:r>
              <a:rPr lang="en-IN" dirty="0" smtClean="0"/>
              <a:t>, not wanting to go to the wedding of Raja’s daughter, shows Tara an old letter from when Raja became her landlord, in which he unintentionally insulted her after the death of his father-in-law, the previous landlord. The section closes with the two sisters visiting the </a:t>
            </a:r>
            <a:r>
              <a:rPr lang="en-IN" dirty="0" smtClean="0"/>
              <a:t>neighbours</a:t>
            </a:r>
            <a:r>
              <a:rPr lang="en-IN" dirty="0" smtClean="0"/>
              <a:t>, the </a:t>
            </a:r>
            <a:r>
              <a:rPr lang="en-IN" dirty="0" err="1" smtClean="0"/>
              <a:t>Misras</a:t>
            </a:r>
            <a:r>
              <a:rPr lang="en-IN" dirty="0" smtClean="0"/>
              <a:t>.</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dirty="0" smtClean="0"/>
              <a:t>In part two of the novel, the setting switches to partition-era India, when the characters are adolescents in the house. Raja is severely ill with </a:t>
            </a:r>
            <a:r>
              <a:rPr lang="en-IN" dirty="0" smtClean="0"/>
              <a:t>tuberculosis and </a:t>
            </a:r>
            <a:r>
              <a:rPr lang="en-IN" dirty="0" smtClean="0"/>
              <a:t>is left to </a:t>
            </a:r>
            <a:r>
              <a:rPr lang="en-IN" dirty="0" err="1" smtClean="0"/>
              <a:t>Bim’s</a:t>
            </a:r>
            <a:r>
              <a:rPr lang="en-IN" dirty="0" smtClean="0"/>
              <a:t> ministrations. Aunt Mira ("Mira-</a:t>
            </a:r>
            <a:r>
              <a:rPr lang="en-IN" i="1" dirty="0" err="1" smtClean="0"/>
              <a:t>masi</a:t>
            </a:r>
            <a:r>
              <a:rPr lang="en-IN" dirty="0" smtClean="0"/>
              <a:t>"), their supposed caretaker after the death of the children’s often absent parents, dies of alcoholism. Earlier, Raja's fascination with </a:t>
            </a:r>
            <a:r>
              <a:rPr lang="en-IN" dirty="0" err="1" smtClean="0"/>
              <a:t>Urduattracts</a:t>
            </a:r>
            <a:r>
              <a:rPr lang="en-IN" dirty="0" smtClean="0"/>
              <a:t> </a:t>
            </a:r>
            <a:r>
              <a:rPr lang="en-IN" dirty="0" smtClean="0"/>
              <a:t>the attention of the family's Muslim landlord, </a:t>
            </a:r>
            <a:r>
              <a:rPr lang="en-IN" dirty="0" err="1" smtClean="0"/>
              <a:t>Hyder</a:t>
            </a:r>
            <a:r>
              <a:rPr lang="en-IN" dirty="0" smtClean="0"/>
              <a:t> Ali, whom Raja idolizes. After recovering from TB, Raja follows </a:t>
            </a:r>
            <a:r>
              <a:rPr lang="en-IN" dirty="0" err="1" smtClean="0"/>
              <a:t>Hyder</a:t>
            </a:r>
            <a:r>
              <a:rPr lang="en-IN" dirty="0" smtClean="0"/>
              <a:t> Ali to Hyderabad. Tara escapes from the situation through marriage to </a:t>
            </a:r>
            <a:r>
              <a:rPr lang="en-IN" dirty="0" err="1" smtClean="0"/>
              <a:t>Bakul</a:t>
            </a:r>
            <a:r>
              <a:rPr lang="en-IN" dirty="0" smtClean="0"/>
              <a:t>, leaving </a:t>
            </a:r>
            <a:r>
              <a:rPr lang="en-IN" dirty="0" err="1" smtClean="0"/>
              <a:t>Bim</a:t>
            </a:r>
            <a:r>
              <a:rPr lang="en-IN" dirty="0" smtClean="0"/>
              <a:t> to provide for Baba alone, in the midst of the partition and the death </a:t>
            </a:r>
            <a:r>
              <a:rPr lang="en-IN" dirty="0" smtClean="0"/>
              <a:t>of Gandhi.</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In part three </a:t>
            </a:r>
            <a:r>
              <a:rPr lang="en-IN" dirty="0" err="1" smtClean="0"/>
              <a:t>Bim</a:t>
            </a:r>
            <a:r>
              <a:rPr lang="en-IN" dirty="0" smtClean="0"/>
              <a:t>, Raja and Tara are depicted awaiting the birth of their brother Baba in pre-partition India. Aunt Mira, widowed by her husband and mistreated by her in-laws, is brought in to help with Baba, who is </a:t>
            </a:r>
            <a:r>
              <a:rPr lang="en-IN" dirty="0" smtClean="0"/>
              <a:t>autistic, </a:t>
            </a:r>
            <a:r>
              <a:rPr lang="en-IN" dirty="0" smtClean="0"/>
              <a:t>and to raise the children. Raja is fascinated with poetry. He shares a close bond with </a:t>
            </a:r>
            <a:r>
              <a:rPr lang="en-IN" dirty="0" err="1" smtClean="0"/>
              <a:t>Bim</a:t>
            </a:r>
            <a:r>
              <a:rPr lang="en-IN" dirty="0" smtClean="0"/>
              <a:t>, the head girl at school, although they often exclude Tara. Tara wants to be a mother, although this fact brings ridicule from Raja and </a:t>
            </a:r>
            <a:r>
              <a:rPr lang="en-IN" dirty="0" err="1" smtClean="0"/>
              <a:t>Bim</a:t>
            </a:r>
            <a:r>
              <a:rPr lang="en-IN" dirty="0" smtClean="0"/>
              <a:t>, who want to be heroes</a:t>
            </a:r>
            <a:r>
              <a:rPr lang="en-IN" dirty="0" smtClean="0"/>
              <a:t>.</a:t>
            </a:r>
            <a:endParaRPr lang="en-IN"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The final section returns to modern India and shows Tara confronting </a:t>
            </a:r>
            <a:r>
              <a:rPr lang="en-IN" dirty="0" err="1" smtClean="0"/>
              <a:t>Bim</a:t>
            </a:r>
            <a:r>
              <a:rPr lang="en-IN" dirty="0" smtClean="0"/>
              <a:t> over Raja's daughter's wedding and </a:t>
            </a:r>
            <a:r>
              <a:rPr lang="en-IN" dirty="0" err="1" smtClean="0"/>
              <a:t>Bim's</a:t>
            </a:r>
            <a:r>
              <a:rPr lang="en-IN" dirty="0" smtClean="0"/>
              <a:t> broken relationship with Raja. This climaxes when </a:t>
            </a:r>
            <a:r>
              <a:rPr lang="en-IN" dirty="0" err="1" smtClean="0"/>
              <a:t>Bim</a:t>
            </a:r>
            <a:r>
              <a:rPr lang="en-IN" dirty="0" smtClean="0"/>
              <a:t> explodes at Baba. After her anger fades, she decides that family love is irreplaceable and can cover all wrongs. After Tara leaves, she goes to her </a:t>
            </a:r>
            <a:r>
              <a:rPr lang="en-IN" dirty="0" smtClean="0"/>
              <a:t>neighbours </a:t>
            </a:r>
            <a:r>
              <a:rPr lang="en-IN" dirty="0" smtClean="0"/>
              <a:t>the </a:t>
            </a:r>
            <a:r>
              <a:rPr lang="en-IN" dirty="0" err="1" smtClean="0"/>
              <a:t>Misras</a:t>
            </a:r>
            <a:r>
              <a:rPr lang="en-IN" dirty="0" smtClean="0"/>
              <a:t> for a concert, where she is touched by the unbreakable relationship they seem to have. She tells Tara to come back from the wedding with Raja and forgives him</a:t>
            </a:r>
            <a:r>
              <a:rPr lang="en-IN" dirty="0" smtClean="0"/>
              <a:t>.</a:t>
            </a:r>
            <a:endParaRPr lang="en-IN" dirty="0" smtClean="0"/>
          </a:p>
          <a:p>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273068">
            <a:off x="1463274" y="452380"/>
            <a:ext cx="6456947" cy="5304277"/>
          </a:xfrm>
        </p:spPr>
        <p:txBody>
          <a:bodyPr>
            <a:normAutofit/>
          </a:bodyPr>
          <a:lstStyle/>
          <a:p>
            <a:r>
              <a:rPr lang="en-US" dirty="0" smtClean="0"/>
              <a:t>Thank You</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451</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Clear Light of Day</vt:lpstr>
      <vt:lpstr>Slide 2</vt:lpstr>
      <vt:lpstr>Slide 3</vt:lpstr>
      <vt:lpstr>plot</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 Light of Day</dc:title>
  <dc:creator>welcome</dc:creator>
  <cp:lastModifiedBy>Harpreet</cp:lastModifiedBy>
  <cp:revision>2</cp:revision>
  <dcterms:created xsi:type="dcterms:W3CDTF">2006-08-16T00:00:00Z</dcterms:created>
  <dcterms:modified xsi:type="dcterms:W3CDTF">2016-01-21T08:26:30Z</dcterms:modified>
</cp:coreProperties>
</file>