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59" r:id="rId3"/>
    <p:sldId id="260" r:id="rId4"/>
    <p:sldId id="257" r:id="rId5"/>
    <p:sldId id="261" r:id="rId6"/>
    <p:sldId id="258" r:id="rId7"/>
    <p:sldId id="262" r:id="rId8"/>
    <p:sldId id="263" r:id="rId9"/>
    <p:sldId id="264" r:id="rId10"/>
    <p:sldId id="265" r:id="rId11"/>
    <p:sldId id="266" r:id="rId12"/>
    <p:sldId id="267" r:id="rId13"/>
    <p:sldId id="268" r:id="rId14"/>
    <p:sldId id="269" r:id="rId15"/>
    <p:sldId id="270" r:id="rId16"/>
    <p:sldId id="283" r:id="rId17"/>
    <p:sldId id="286" r:id="rId18"/>
    <p:sldId id="284" r:id="rId19"/>
    <p:sldId id="28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8.jpeg"/><Relationship Id="rId1" Type="http://schemas.openxmlformats.org/officeDocument/2006/relationships/image" Target="../media/image5.jpeg"/><Relationship Id="rId4" Type="http://schemas.openxmlformats.org/officeDocument/2006/relationships/image" Target="../media/image12.jpeg"/></Relationships>
</file>

<file path=ppt/diagrams/_rels/drawing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8.jpeg"/><Relationship Id="rId1" Type="http://schemas.openxmlformats.org/officeDocument/2006/relationships/image" Target="../media/image5.jpeg"/><Relationship Id="rId4" Type="http://schemas.openxmlformats.org/officeDocument/2006/relationships/image" Target="../media/image12.jpeg"/></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B7D729-0F28-4735-A518-B7B717DBFB07}" type="doc">
      <dgm:prSet loTypeId="urn:microsoft.com/office/officeart/2005/8/layout/default#1" loCatId="list" qsTypeId="urn:microsoft.com/office/officeart/2005/8/quickstyle/simple1" qsCatId="simple" csTypeId="urn:microsoft.com/office/officeart/2005/8/colors/colorful1#1" csCatId="colorful" phldr="1"/>
      <dgm:spPr/>
      <dgm:t>
        <a:bodyPr/>
        <a:lstStyle/>
        <a:p>
          <a:endParaRPr lang="en-US"/>
        </a:p>
      </dgm:t>
    </dgm:pt>
    <dgm:pt modelId="{8B7510E0-1311-44A8-B6A6-F407412906EC}">
      <dgm:prSet phldrT="[Text]"/>
      <dgm:spPr/>
      <dgm:t>
        <a:bodyPr/>
        <a:lstStyle/>
        <a:p>
          <a:r>
            <a:rPr lang="en-US" dirty="0" smtClean="0"/>
            <a:t>Dialog</a:t>
          </a:r>
          <a:endParaRPr lang="en-US" dirty="0"/>
        </a:p>
      </dgm:t>
    </dgm:pt>
    <dgm:pt modelId="{4A1CA103-C5F0-4825-960B-9F310F30CBEF}" type="parTrans" cxnId="{95267456-5BF6-4C63-B6BF-73DECF16239C}">
      <dgm:prSet/>
      <dgm:spPr/>
      <dgm:t>
        <a:bodyPr/>
        <a:lstStyle/>
        <a:p>
          <a:endParaRPr lang="en-US"/>
        </a:p>
      </dgm:t>
    </dgm:pt>
    <dgm:pt modelId="{6BF847ED-31E2-41FC-8965-75C3DE60EC92}" type="sibTrans" cxnId="{95267456-5BF6-4C63-B6BF-73DECF16239C}">
      <dgm:prSet/>
      <dgm:spPr/>
      <dgm:t>
        <a:bodyPr/>
        <a:lstStyle/>
        <a:p>
          <a:endParaRPr lang="en-US"/>
        </a:p>
      </dgm:t>
    </dgm:pt>
    <dgm:pt modelId="{AE8FA173-C3FB-492B-B71B-E63F4967BDF6}">
      <dgm:prSet phldrT="[Text]"/>
      <dgm:spPr/>
      <dgm:t>
        <a:bodyPr/>
        <a:lstStyle/>
        <a:p>
          <a:r>
            <a:rPr lang="en-US" dirty="0" smtClean="0"/>
            <a:t>Access</a:t>
          </a:r>
          <a:endParaRPr lang="en-US" dirty="0"/>
        </a:p>
      </dgm:t>
    </dgm:pt>
    <dgm:pt modelId="{88D9E585-3AAB-4579-8ABE-0C676D3A5F54}" type="parTrans" cxnId="{17241E1A-486B-482B-8A86-C4914E02DC1E}">
      <dgm:prSet/>
      <dgm:spPr/>
      <dgm:t>
        <a:bodyPr/>
        <a:lstStyle/>
        <a:p>
          <a:endParaRPr lang="en-US"/>
        </a:p>
      </dgm:t>
    </dgm:pt>
    <dgm:pt modelId="{FE464E6A-2462-446F-AB22-2F948251D2C3}" type="sibTrans" cxnId="{17241E1A-486B-482B-8A86-C4914E02DC1E}">
      <dgm:prSet/>
      <dgm:spPr/>
      <dgm:t>
        <a:bodyPr/>
        <a:lstStyle/>
        <a:p>
          <a:endParaRPr lang="en-US"/>
        </a:p>
      </dgm:t>
    </dgm:pt>
    <dgm:pt modelId="{AAC8DE56-8D93-4CCA-A9B0-3941CF4C7A61}">
      <dgm:prSet phldrT="[Text]"/>
      <dgm:spPr/>
      <dgm:t>
        <a:bodyPr/>
        <a:lstStyle/>
        <a:p>
          <a:r>
            <a:rPr lang="en-US" dirty="0" smtClean="0"/>
            <a:t>Risk-benefits</a:t>
          </a:r>
          <a:endParaRPr lang="en-US" dirty="0"/>
        </a:p>
      </dgm:t>
    </dgm:pt>
    <dgm:pt modelId="{68BABFF2-338D-40D1-B644-57CF3003D081}" type="parTrans" cxnId="{D78848A7-3463-406D-B43E-CDDDCF254B28}">
      <dgm:prSet/>
      <dgm:spPr/>
      <dgm:t>
        <a:bodyPr/>
        <a:lstStyle/>
        <a:p>
          <a:endParaRPr lang="en-US"/>
        </a:p>
      </dgm:t>
    </dgm:pt>
    <dgm:pt modelId="{CD9E8F0A-1098-47B0-93F6-0ADC3CE634B7}" type="sibTrans" cxnId="{D78848A7-3463-406D-B43E-CDDDCF254B28}">
      <dgm:prSet/>
      <dgm:spPr/>
      <dgm:t>
        <a:bodyPr/>
        <a:lstStyle/>
        <a:p>
          <a:endParaRPr lang="en-US"/>
        </a:p>
      </dgm:t>
    </dgm:pt>
    <dgm:pt modelId="{7E3495F2-1B05-4B1D-B2B8-8B3F14F14BBD}">
      <dgm:prSet phldrT="[Text]"/>
      <dgm:spPr/>
      <dgm:t>
        <a:bodyPr/>
        <a:lstStyle/>
        <a:p>
          <a:r>
            <a:rPr lang="en-US" dirty="0" smtClean="0"/>
            <a:t>Transparency</a:t>
          </a:r>
          <a:endParaRPr lang="en-US" dirty="0"/>
        </a:p>
      </dgm:t>
    </dgm:pt>
    <dgm:pt modelId="{4EBD4368-93AC-4670-8883-217E2B9B201F}" type="parTrans" cxnId="{6A2B2854-DF61-4CEF-813F-E29EABC7CF46}">
      <dgm:prSet/>
      <dgm:spPr/>
      <dgm:t>
        <a:bodyPr/>
        <a:lstStyle/>
        <a:p>
          <a:endParaRPr lang="en-US"/>
        </a:p>
      </dgm:t>
    </dgm:pt>
    <dgm:pt modelId="{135195F4-36E5-41AD-90EF-7A5B4850B835}" type="sibTrans" cxnId="{6A2B2854-DF61-4CEF-813F-E29EABC7CF46}">
      <dgm:prSet/>
      <dgm:spPr/>
      <dgm:t>
        <a:bodyPr/>
        <a:lstStyle/>
        <a:p>
          <a:endParaRPr lang="en-US"/>
        </a:p>
      </dgm:t>
    </dgm:pt>
    <dgm:pt modelId="{8C693150-6522-4FDB-B162-63E93DB6B577}" type="pres">
      <dgm:prSet presAssocID="{57B7D729-0F28-4735-A518-B7B717DBFB07}" presName="diagram" presStyleCnt="0">
        <dgm:presLayoutVars>
          <dgm:dir/>
          <dgm:resizeHandles val="exact"/>
        </dgm:presLayoutVars>
      </dgm:prSet>
      <dgm:spPr/>
      <dgm:t>
        <a:bodyPr/>
        <a:lstStyle/>
        <a:p>
          <a:endParaRPr lang="en-US"/>
        </a:p>
      </dgm:t>
    </dgm:pt>
    <dgm:pt modelId="{E1B678BF-37B8-483C-8DFE-EFA370379E85}" type="pres">
      <dgm:prSet presAssocID="{8B7510E0-1311-44A8-B6A6-F407412906EC}" presName="node" presStyleLbl="node1" presStyleIdx="0" presStyleCnt="4">
        <dgm:presLayoutVars>
          <dgm:bulletEnabled val="1"/>
        </dgm:presLayoutVars>
      </dgm:prSet>
      <dgm:spPr/>
      <dgm:t>
        <a:bodyPr/>
        <a:lstStyle/>
        <a:p>
          <a:endParaRPr lang="en-US"/>
        </a:p>
      </dgm:t>
    </dgm:pt>
    <dgm:pt modelId="{1DBC3916-E373-4865-9316-6AD9286620FB}" type="pres">
      <dgm:prSet presAssocID="{6BF847ED-31E2-41FC-8965-75C3DE60EC92}" presName="sibTrans" presStyleCnt="0"/>
      <dgm:spPr/>
    </dgm:pt>
    <dgm:pt modelId="{544AD63E-C601-422A-BF4A-0573D651F8B1}" type="pres">
      <dgm:prSet presAssocID="{AE8FA173-C3FB-492B-B71B-E63F4967BDF6}" presName="node" presStyleLbl="node1" presStyleIdx="1" presStyleCnt="4">
        <dgm:presLayoutVars>
          <dgm:bulletEnabled val="1"/>
        </dgm:presLayoutVars>
      </dgm:prSet>
      <dgm:spPr/>
      <dgm:t>
        <a:bodyPr/>
        <a:lstStyle/>
        <a:p>
          <a:endParaRPr lang="en-US"/>
        </a:p>
      </dgm:t>
    </dgm:pt>
    <dgm:pt modelId="{64245AA0-E6B1-4B89-89EF-CCB192F6F64E}" type="pres">
      <dgm:prSet presAssocID="{FE464E6A-2462-446F-AB22-2F948251D2C3}" presName="sibTrans" presStyleCnt="0"/>
      <dgm:spPr/>
    </dgm:pt>
    <dgm:pt modelId="{CF89F51D-798B-44F9-8D03-53EA2C0C7BCA}" type="pres">
      <dgm:prSet presAssocID="{AAC8DE56-8D93-4CCA-A9B0-3941CF4C7A61}" presName="node" presStyleLbl="node1" presStyleIdx="2" presStyleCnt="4">
        <dgm:presLayoutVars>
          <dgm:bulletEnabled val="1"/>
        </dgm:presLayoutVars>
      </dgm:prSet>
      <dgm:spPr/>
      <dgm:t>
        <a:bodyPr/>
        <a:lstStyle/>
        <a:p>
          <a:endParaRPr lang="en-US"/>
        </a:p>
      </dgm:t>
    </dgm:pt>
    <dgm:pt modelId="{4FEE2F80-FA17-4E60-9F37-5A1491E119A9}" type="pres">
      <dgm:prSet presAssocID="{CD9E8F0A-1098-47B0-93F6-0ADC3CE634B7}" presName="sibTrans" presStyleCnt="0"/>
      <dgm:spPr/>
    </dgm:pt>
    <dgm:pt modelId="{2EB572E9-76E8-44D3-981E-B405ECD29655}" type="pres">
      <dgm:prSet presAssocID="{7E3495F2-1B05-4B1D-B2B8-8B3F14F14BBD}" presName="node" presStyleLbl="node1" presStyleIdx="3" presStyleCnt="4">
        <dgm:presLayoutVars>
          <dgm:bulletEnabled val="1"/>
        </dgm:presLayoutVars>
      </dgm:prSet>
      <dgm:spPr/>
      <dgm:t>
        <a:bodyPr/>
        <a:lstStyle/>
        <a:p>
          <a:endParaRPr lang="en-US"/>
        </a:p>
      </dgm:t>
    </dgm:pt>
  </dgm:ptLst>
  <dgm:cxnLst>
    <dgm:cxn modelId="{34CBCC9B-8E79-4C4C-A96A-DDF367D1129A}" type="presOf" srcId="{AAC8DE56-8D93-4CCA-A9B0-3941CF4C7A61}" destId="{CF89F51D-798B-44F9-8D03-53EA2C0C7BCA}" srcOrd="0" destOrd="0" presId="urn:microsoft.com/office/officeart/2005/8/layout/default#1"/>
    <dgm:cxn modelId="{5EF447B3-0E97-4F0A-81AF-ADF2E2EBA1ED}" type="presOf" srcId="{8B7510E0-1311-44A8-B6A6-F407412906EC}" destId="{E1B678BF-37B8-483C-8DFE-EFA370379E85}" srcOrd="0" destOrd="0" presId="urn:microsoft.com/office/officeart/2005/8/layout/default#1"/>
    <dgm:cxn modelId="{6A2B2854-DF61-4CEF-813F-E29EABC7CF46}" srcId="{57B7D729-0F28-4735-A518-B7B717DBFB07}" destId="{7E3495F2-1B05-4B1D-B2B8-8B3F14F14BBD}" srcOrd="3" destOrd="0" parTransId="{4EBD4368-93AC-4670-8883-217E2B9B201F}" sibTransId="{135195F4-36E5-41AD-90EF-7A5B4850B835}"/>
    <dgm:cxn modelId="{E8219FD7-43FA-4C5C-AF03-218092270CF8}" type="presOf" srcId="{57B7D729-0F28-4735-A518-B7B717DBFB07}" destId="{8C693150-6522-4FDB-B162-63E93DB6B577}" srcOrd="0" destOrd="0" presId="urn:microsoft.com/office/officeart/2005/8/layout/default#1"/>
    <dgm:cxn modelId="{056F1BAD-7FAC-4F8E-A153-8248B9C1A8F6}" type="presOf" srcId="{7E3495F2-1B05-4B1D-B2B8-8B3F14F14BBD}" destId="{2EB572E9-76E8-44D3-981E-B405ECD29655}" srcOrd="0" destOrd="0" presId="urn:microsoft.com/office/officeart/2005/8/layout/default#1"/>
    <dgm:cxn modelId="{95267456-5BF6-4C63-B6BF-73DECF16239C}" srcId="{57B7D729-0F28-4735-A518-B7B717DBFB07}" destId="{8B7510E0-1311-44A8-B6A6-F407412906EC}" srcOrd="0" destOrd="0" parTransId="{4A1CA103-C5F0-4825-960B-9F310F30CBEF}" sibTransId="{6BF847ED-31E2-41FC-8965-75C3DE60EC92}"/>
    <dgm:cxn modelId="{17241E1A-486B-482B-8A86-C4914E02DC1E}" srcId="{57B7D729-0F28-4735-A518-B7B717DBFB07}" destId="{AE8FA173-C3FB-492B-B71B-E63F4967BDF6}" srcOrd="1" destOrd="0" parTransId="{88D9E585-3AAB-4579-8ABE-0C676D3A5F54}" sibTransId="{FE464E6A-2462-446F-AB22-2F948251D2C3}"/>
    <dgm:cxn modelId="{D78848A7-3463-406D-B43E-CDDDCF254B28}" srcId="{57B7D729-0F28-4735-A518-B7B717DBFB07}" destId="{AAC8DE56-8D93-4CCA-A9B0-3941CF4C7A61}" srcOrd="2" destOrd="0" parTransId="{68BABFF2-338D-40D1-B644-57CF3003D081}" sibTransId="{CD9E8F0A-1098-47B0-93F6-0ADC3CE634B7}"/>
    <dgm:cxn modelId="{6DB7FE18-312A-40CC-8E31-3569639F845B}" type="presOf" srcId="{AE8FA173-C3FB-492B-B71B-E63F4967BDF6}" destId="{544AD63E-C601-422A-BF4A-0573D651F8B1}" srcOrd="0" destOrd="0" presId="urn:microsoft.com/office/officeart/2005/8/layout/default#1"/>
    <dgm:cxn modelId="{F9C94E15-54F1-4F2D-94BF-5AD0573B9FAC}" type="presParOf" srcId="{8C693150-6522-4FDB-B162-63E93DB6B577}" destId="{E1B678BF-37B8-483C-8DFE-EFA370379E85}" srcOrd="0" destOrd="0" presId="urn:microsoft.com/office/officeart/2005/8/layout/default#1"/>
    <dgm:cxn modelId="{538C3371-4F30-44F7-A05F-E06F545AA06C}" type="presParOf" srcId="{8C693150-6522-4FDB-B162-63E93DB6B577}" destId="{1DBC3916-E373-4865-9316-6AD9286620FB}" srcOrd="1" destOrd="0" presId="urn:microsoft.com/office/officeart/2005/8/layout/default#1"/>
    <dgm:cxn modelId="{5E04B148-873C-45A3-9C0E-9F676BC2CF5C}" type="presParOf" srcId="{8C693150-6522-4FDB-B162-63E93DB6B577}" destId="{544AD63E-C601-422A-BF4A-0573D651F8B1}" srcOrd="2" destOrd="0" presId="urn:microsoft.com/office/officeart/2005/8/layout/default#1"/>
    <dgm:cxn modelId="{DE9822DA-C041-4544-8944-A97CA40F395B}" type="presParOf" srcId="{8C693150-6522-4FDB-B162-63E93DB6B577}" destId="{64245AA0-E6B1-4B89-89EF-CCB192F6F64E}" srcOrd="3" destOrd="0" presId="urn:microsoft.com/office/officeart/2005/8/layout/default#1"/>
    <dgm:cxn modelId="{077BCDA3-756F-46CC-A885-3F6C7493E015}" type="presParOf" srcId="{8C693150-6522-4FDB-B162-63E93DB6B577}" destId="{CF89F51D-798B-44F9-8D03-53EA2C0C7BCA}" srcOrd="4" destOrd="0" presId="urn:microsoft.com/office/officeart/2005/8/layout/default#1"/>
    <dgm:cxn modelId="{8F18CEE0-E14D-4EAB-9B78-16F0F5A6D652}" type="presParOf" srcId="{8C693150-6522-4FDB-B162-63E93DB6B577}" destId="{4FEE2F80-FA17-4E60-9F37-5A1491E119A9}" srcOrd="5" destOrd="0" presId="urn:microsoft.com/office/officeart/2005/8/layout/default#1"/>
    <dgm:cxn modelId="{A72E0C51-946F-4FFB-B936-EDFE252E3B58}" type="presParOf" srcId="{8C693150-6522-4FDB-B162-63E93DB6B577}" destId="{2EB572E9-76E8-44D3-981E-B405ECD29655}" srcOrd="6"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0ECB66-61F1-40E5-930D-9F3544B24EA3}" type="doc">
      <dgm:prSet loTypeId="urn:microsoft.com/office/officeart/2005/8/layout/arrow5" loCatId="process" qsTypeId="urn:microsoft.com/office/officeart/2005/8/quickstyle/simple1" qsCatId="simple" csTypeId="urn:microsoft.com/office/officeart/2005/8/colors/colorful1#2" csCatId="colorful" phldr="1"/>
      <dgm:spPr/>
      <dgm:t>
        <a:bodyPr/>
        <a:lstStyle/>
        <a:p>
          <a:endParaRPr lang="en-US"/>
        </a:p>
      </dgm:t>
    </dgm:pt>
    <dgm:pt modelId="{A7219B95-B470-4F38-AFA5-6A2F29FA93AF}">
      <dgm:prSet phldrT="[Text]"/>
      <dgm:spPr/>
      <dgm:t>
        <a:bodyPr/>
        <a:lstStyle/>
        <a:p>
          <a:r>
            <a:rPr lang="en-US" dirty="0" smtClean="0"/>
            <a:t>Product</a:t>
          </a:r>
          <a:endParaRPr lang="en-US" dirty="0"/>
        </a:p>
      </dgm:t>
    </dgm:pt>
    <dgm:pt modelId="{C3C4698F-F6F9-48B4-A7D9-D46F8D914266}" type="parTrans" cxnId="{91DF0CBC-7DC8-4123-8B51-43A329875D64}">
      <dgm:prSet/>
      <dgm:spPr/>
      <dgm:t>
        <a:bodyPr/>
        <a:lstStyle/>
        <a:p>
          <a:endParaRPr lang="en-US"/>
        </a:p>
      </dgm:t>
    </dgm:pt>
    <dgm:pt modelId="{3D306F01-9FDB-45F1-8783-13F2BFE7CFA7}" type="sibTrans" cxnId="{91DF0CBC-7DC8-4123-8B51-43A329875D64}">
      <dgm:prSet/>
      <dgm:spPr/>
      <dgm:t>
        <a:bodyPr/>
        <a:lstStyle/>
        <a:p>
          <a:endParaRPr lang="en-US"/>
        </a:p>
      </dgm:t>
    </dgm:pt>
    <dgm:pt modelId="{40EA7C22-491C-4998-99C8-FF874BB9D46D}">
      <dgm:prSet phldrT="[Text]"/>
      <dgm:spPr/>
      <dgm:t>
        <a:bodyPr/>
        <a:lstStyle/>
        <a:p>
          <a:r>
            <a:rPr lang="en-US" dirty="0" smtClean="0"/>
            <a:t>Co-creation </a:t>
          </a:r>
          <a:endParaRPr lang="en-US" dirty="0"/>
        </a:p>
      </dgm:t>
    </dgm:pt>
    <dgm:pt modelId="{196CF702-8430-42CF-B457-0B7669E13121}" type="parTrans" cxnId="{DE7C501A-2929-415F-BE51-D5549C502DA6}">
      <dgm:prSet/>
      <dgm:spPr/>
      <dgm:t>
        <a:bodyPr/>
        <a:lstStyle/>
        <a:p>
          <a:endParaRPr lang="en-US"/>
        </a:p>
      </dgm:t>
    </dgm:pt>
    <dgm:pt modelId="{A383726F-116E-43FA-95DD-8727A895194E}" type="sibTrans" cxnId="{DE7C501A-2929-415F-BE51-D5549C502DA6}">
      <dgm:prSet/>
      <dgm:spPr/>
      <dgm:t>
        <a:bodyPr/>
        <a:lstStyle/>
        <a:p>
          <a:endParaRPr lang="en-US"/>
        </a:p>
      </dgm:t>
    </dgm:pt>
    <dgm:pt modelId="{A529B2BC-4637-4023-B309-63168D70CF0A}" type="pres">
      <dgm:prSet presAssocID="{8B0ECB66-61F1-40E5-930D-9F3544B24EA3}" presName="diagram" presStyleCnt="0">
        <dgm:presLayoutVars>
          <dgm:dir/>
          <dgm:resizeHandles val="exact"/>
        </dgm:presLayoutVars>
      </dgm:prSet>
      <dgm:spPr/>
      <dgm:t>
        <a:bodyPr/>
        <a:lstStyle/>
        <a:p>
          <a:endParaRPr lang="en-US"/>
        </a:p>
      </dgm:t>
    </dgm:pt>
    <dgm:pt modelId="{014076E9-7085-4BB9-855B-140C7D4E2A29}" type="pres">
      <dgm:prSet presAssocID="{A7219B95-B470-4F38-AFA5-6A2F29FA93AF}" presName="arrow" presStyleLbl="node1" presStyleIdx="0" presStyleCnt="2">
        <dgm:presLayoutVars>
          <dgm:bulletEnabled val="1"/>
        </dgm:presLayoutVars>
      </dgm:prSet>
      <dgm:spPr/>
      <dgm:t>
        <a:bodyPr/>
        <a:lstStyle/>
        <a:p>
          <a:endParaRPr lang="en-US"/>
        </a:p>
      </dgm:t>
    </dgm:pt>
    <dgm:pt modelId="{2E3F8180-EDD2-423C-A4C7-8AF14F7B6846}" type="pres">
      <dgm:prSet presAssocID="{40EA7C22-491C-4998-99C8-FF874BB9D46D}" presName="arrow" presStyleLbl="node1" presStyleIdx="1" presStyleCnt="2">
        <dgm:presLayoutVars>
          <dgm:bulletEnabled val="1"/>
        </dgm:presLayoutVars>
      </dgm:prSet>
      <dgm:spPr/>
      <dgm:t>
        <a:bodyPr/>
        <a:lstStyle/>
        <a:p>
          <a:endParaRPr lang="en-US"/>
        </a:p>
      </dgm:t>
    </dgm:pt>
  </dgm:ptLst>
  <dgm:cxnLst>
    <dgm:cxn modelId="{91DF0CBC-7DC8-4123-8B51-43A329875D64}" srcId="{8B0ECB66-61F1-40E5-930D-9F3544B24EA3}" destId="{A7219B95-B470-4F38-AFA5-6A2F29FA93AF}" srcOrd="0" destOrd="0" parTransId="{C3C4698F-F6F9-48B4-A7D9-D46F8D914266}" sibTransId="{3D306F01-9FDB-45F1-8783-13F2BFE7CFA7}"/>
    <dgm:cxn modelId="{CACBF631-F7BE-428B-BC7D-9ADE85688CFB}" type="presOf" srcId="{8B0ECB66-61F1-40E5-930D-9F3544B24EA3}" destId="{A529B2BC-4637-4023-B309-63168D70CF0A}" srcOrd="0" destOrd="0" presId="urn:microsoft.com/office/officeart/2005/8/layout/arrow5"/>
    <dgm:cxn modelId="{DE7C501A-2929-415F-BE51-D5549C502DA6}" srcId="{8B0ECB66-61F1-40E5-930D-9F3544B24EA3}" destId="{40EA7C22-491C-4998-99C8-FF874BB9D46D}" srcOrd="1" destOrd="0" parTransId="{196CF702-8430-42CF-B457-0B7669E13121}" sibTransId="{A383726F-116E-43FA-95DD-8727A895194E}"/>
    <dgm:cxn modelId="{B473594E-60FC-4A35-B83A-A2951802D730}" type="presOf" srcId="{40EA7C22-491C-4998-99C8-FF874BB9D46D}" destId="{2E3F8180-EDD2-423C-A4C7-8AF14F7B6846}" srcOrd="0" destOrd="0" presId="urn:microsoft.com/office/officeart/2005/8/layout/arrow5"/>
    <dgm:cxn modelId="{77FB962C-5430-44E1-B7FB-244223C8C18F}" type="presOf" srcId="{A7219B95-B470-4F38-AFA5-6A2F29FA93AF}" destId="{014076E9-7085-4BB9-855B-140C7D4E2A29}" srcOrd="0" destOrd="0" presId="urn:microsoft.com/office/officeart/2005/8/layout/arrow5"/>
    <dgm:cxn modelId="{7F07A809-6EBB-4966-B604-25271346EAD1}" type="presParOf" srcId="{A529B2BC-4637-4023-B309-63168D70CF0A}" destId="{014076E9-7085-4BB9-855B-140C7D4E2A29}" srcOrd="0" destOrd="0" presId="urn:microsoft.com/office/officeart/2005/8/layout/arrow5"/>
    <dgm:cxn modelId="{1AC900DE-806C-4A54-ACA2-0C1B494E6F7E}" type="presParOf" srcId="{A529B2BC-4637-4023-B309-63168D70CF0A}" destId="{2E3F8180-EDD2-423C-A4C7-8AF14F7B6846}"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B0ECB66-61F1-40E5-930D-9F3544B24EA3}" type="doc">
      <dgm:prSet loTypeId="urn:microsoft.com/office/officeart/2005/8/layout/arrow5" loCatId="process" qsTypeId="urn:microsoft.com/office/officeart/2005/8/quickstyle/simple1" qsCatId="simple" csTypeId="urn:microsoft.com/office/officeart/2005/8/colors/colorful4" csCatId="colorful" phldr="1"/>
      <dgm:spPr/>
      <dgm:t>
        <a:bodyPr/>
        <a:lstStyle/>
        <a:p>
          <a:endParaRPr lang="en-US"/>
        </a:p>
      </dgm:t>
    </dgm:pt>
    <dgm:pt modelId="{A7219B95-B470-4F38-AFA5-6A2F29FA93AF}">
      <dgm:prSet phldrT="[Text]"/>
      <dgm:spPr/>
      <dgm:t>
        <a:bodyPr/>
        <a:lstStyle/>
        <a:p>
          <a:r>
            <a:rPr lang="en-US" dirty="0" smtClean="0"/>
            <a:t>Price</a:t>
          </a:r>
          <a:endParaRPr lang="en-US" dirty="0"/>
        </a:p>
      </dgm:t>
    </dgm:pt>
    <dgm:pt modelId="{C3C4698F-F6F9-48B4-A7D9-D46F8D914266}" type="parTrans" cxnId="{91DF0CBC-7DC8-4123-8B51-43A329875D64}">
      <dgm:prSet/>
      <dgm:spPr/>
      <dgm:t>
        <a:bodyPr/>
        <a:lstStyle/>
        <a:p>
          <a:endParaRPr lang="en-US"/>
        </a:p>
      </dgm:t>
    </dgm:pt>
    <dgm:pt modelId="{3D306F01-9FDB-45F1-8783-13F2BFE7CFA7}" type="sibTrans" cxnId="{91DF0CBC-7DC8-4123-8B51-43A329875D64}">
      <dgm:prSet/>
      <dgm:spPr/>
      <dgm:t>
        <a:bodyPr/>
        <a:lstStyle/>
        <a:p>
          <a:endParaRPr lang="en-US"/>
        </a:p>
      </dgm:t>
    </dgm:pt>
    <dgm:pt modelId="{40EA7C22-491C-4998-99C8-FF874BB9D46D}">
      <dgm:prSet phldrT="[Text]"/>
      <dgm:spPr/>
      <dgm:t>
        <a:bodyPr/>
        <a:lstStyle/>
        <a:p>
          <a:r>
            <a:rPr lang="en-US" dirty="0" smtClean="0"/>
            <a:t>Co-creation </a:t>
          </a:r>
          <a:endParaRPr lang="en-US" dirty="0"/>
        </a:p>
      </dgm:t>
    </dgm:pt>
    <dgm:pt modelId="{196CF702-8430-42CF-B457-0B7669E13121}" type="parTrans" cxnId="{DE7C501A-2929-415F-BE51-D5549C502DA6}">
      <dgm:prSet/>
      <dgm:spPr/>
      <dgm:t>
        <a:bodyPr/>
        <a:lstStyle/>
        <a:p>
          <a:endParaRPr lang="en-US"/>
        </a:p>
      </dgm:t>
    </dgm:pt>
    <dgm:pt modelId="{A383726F-116E-43FA-95DD-8727A895194E}" type="sibTrans" cxnId="{DE7C501A-2929-415F-BE51-D5549C502DA6}">
      <dgm:prSet/>
      <dgm:spPr/>
      <dgm:t>
        <a:bodyPr/>
        <a:lstStyle/>
        <a:p>
          <a:endParaRPr lang="en-US"/>
        </a:p>
      </dgm:t>
    </dgm:pt>
    <dgm:pt modelId="{A529B2BC-4637-4023-B309-63168D70CF0A}" type="pres">
      <dgm:prSet presAssocID="{8B0ECB66-61F1-40E5-930D-9F3544B24EA3}" presName="diagram" presStyleCnt="0">
        <dgm:presLayoutVars>
          <dgm:dir/>
          <dgm:resizeHandles val="exact"/>
        </dgm:presLayoutVars>
      </dgm:prSet>
      <dgm:spPr/>
      <dgm:t>
        <a:bodyPr/>
        <a:lstStyle/>
        <a:p>
          <a:endParaRPr lang="en-US"/>
        </a:p>
      </dgm:t>
    </dgm:pt>
    <dgm:pt modelId="{014076E9-7085-4BB9-855B-140C7D4E2A29}" type="pres">
      <dgm:prSet presAssocID="{A7219B95-B470-4F38-AFA5-6A2F29FA93AF}" presName="arrow" presStyleLbl="node1" presStyleIdx="0" presStyleCnt="2" custRadScaleRad="100097" custRadScaleInc="509">
        <dgm:presLayoutVars>
          <dgm:bulletEnabled val="1"/>
        </dgm:presLayoutVars>
      </dgm:prSet>
      <dgm:spPr/>
      <dgm:t>
        <a:bodyPr/>
        <a:lstStyle/>
        <a:p>
          <a:endParaRPr lang="en-US"/>
        </a:p>
      </dgm:t>
    </dgm:pt>
    <dgm:pt modelId="{2E3F8180-EDD2-423C-A4C7-8AF14F7B6846}" type="pres">
      <dgm:prSet presAssocID="{40EA7C22-491C-4998-99C8-FF874BB9D46D}" presName="arrow" presStyleLbl="node1" presStyleIdx="1" presStyleCnt="2">
        <dgm:presLayoutVars>
          <dgm:bulletEnabled val="1"/>
        </dgm:presLayoutVars>
      </dgm:prSet>
      <dgm:spPr/>
      <dgm:t>
        <a:bodyPr/>
        <a:lstStyle/>
        <a:p>
          <a:endParaRPr lang="en-US"/>
        </a:p>
      </dgm:t>
    </dgm:pt>
  </dgm:ptLst>
  <dgm:cxnLst>
    <dgm:cxn modelId="{3C4BF33A-FA6F-4C4B-8E1E-5A031E5ED63F}" type="presOf" srcId="{A7219B95-B470-4F38-AFA5-6A2F29FA93AF}" destId="{014076E9-7085-4BB9-855B-140C7D4E2A29}" srcOrd="0" destOrd="0" presId="urn:microsoft.com/office/officeart/2005/8/layout/arrow5"/>
    <dgm:cxn modelId="{91DF0CBC-7DC8-4123-8B51-43A329875D64}" srcId="{8B0ECB66-61F1-40E5-930D-9F3544B24EA3}" destId="{A7219B95-B470-4F38-AFA5-6A2F29FA93AF}" srcOrd="0" destOrd="0" parTransId="{C3C4698F-F6F9-48B4-A7D9-D46F8D914266}" sibTransId="{3D306F01-9FDB-45F1-8783-13F2BFE7CFA7}"/>
    <dgm:cxn modelId="{432E0BE8-3B3F-4547-9D24-70E8238F45EF}" type="presOf" srcId="{8B0ECB66-61F1-40E5-930D-9F3544B24EA3}" destId="{A529B2BC-4637-4023-B309-63168D70CF0A}" srcOrd="0" destOrd="0" presId="urn:microsoft.com/office/officeart/2005/8/layout/arrow5"/>
    <dgm:cxn modelId="{687E03D6-C253-4402-BA0A-48539080ECF1}" type="presOf" srcId="{40EA7C22-491C-4998-99C8-FF874BB9D46D}" destId="{2E3F8180-EDD2-423C-A4C7-8AF14F7B6846}" srcOrd="0" destOrd="0" presId="urn:microsoft.com/office/officeart/2005/8/layout/arrow5"/>
    <dgm:cxn modelId="{DE7C501A-2929-415F-BE51-D5549C502DA6}" srcId="{8B0ECB66-61F1-40E5-930D-9F3544B24EA3}" destId="{40EA7C22-491C-4998-99C8-FF874BB9D46D}" srcOrd="1" destOrd="0" parTransId="{196CF702-8430-42CF-B457-0B7669E13121}" sibTransId="{A383726F-116E-43FA-95DD-8727A895194E}"/>
    <dgm:cxn modelId="{3934F1FE-3548-4EAC-87D5-F55D3FC0C765}" type="presParOf" srcId="{A529B2BC-4637-4023-B309-63168D70CF0A}" destId="{014076E9-7085-4BB9-855B-140C7D4E2A29}" srcOrd="0" destOrd="0" presId="urn:microsoft.com/office/officeart/2005/8/layout/arrow5"/>
    <dgm:cxn modelId="{62CAD9A3-B610-45BB-A594-9885646D3949}" type="presParOf" srcId="{A529B2BC-4637-4023-B309-63168D70CF0A}" destId="{2E3F8180-EDD2-423C-A4C7-8AF14F7B6846}"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B0ECB66-61F1-40E5-930D-9F3544B24EA3}" type="doc">
      <dgm:prSet loTypeId="urn:microsoft.com/office/officeart/2005/8/layout/arrow5" loCatId="process" qsTypeId="urn:microsoft.com/office/officeart/2005/8/quickstyle/simple1" qsCatId="simple" csTypeId="urn:microsoft.com/office/officeart/2005/8/colors/colorful2" csCatId="colorful" phldr="1"/>
      <dgm:spPr/>
      <dgm:t>
        <a:bodyPr/>
        <a:lstStyle/>
        <a:p>
          <a:endParaRPr lang="en-US"/>
        </a:p>
      </dgm:t>
    </dgm:pt>
    <dgm:pt modelId="{A7219B95-B470-4F38-AFA5-6A2F29FA93AF}">
      <dgm:prSet phldrT="[Text]"/>
      <dgm:spPr/>
      <dgm:t>
        <a:bodyPr/>
        <a:lstStyle/>
        <a:p>
          <a:r>
            <a:rPr lang="en-US" dirty="0" smtClean="0"/>
            <a:t>Promotion</a:t>
          </a:r>
          <a:endParaRPr lang="en-US" dirty="0"/>
        </a:p>
      </dgm:t>
    </dgm:pt>
    <dgm:pt modelId="{C3C4698F-F6F9-48B4-A7D9-D46F8D914266}" type="parTrans" cxnId="{91DF0CBC-7DC8-4123-8B51-43A329875D64}">
      <dgm:prSet/>
      <dgm:spPr/>
      <dgm:t>
        <a:bodyPr/>
        <a:lstStyle/>
        <a:p>
          <a:endParaRPr lang="en-US"/>
        </a:p>
      </dgm:t>
    </dgm:pt>
    <dgm:pt modelId="{3D306F01-9FDB-45F1-8783-13F2BFE7CFA7}" type="sibTrans" cxnId="{91DF0CBC-7DC8-4123-8B51-43A329875D64}">
      <dgm:prSet/>
      <dgm:spPr/>
      <dgm:t>
        <a:bodyPr/>
        <a:lstStyle/>
        <a:p>
          <a:endParaRPr lang="en-US"/>
        </a:p>
      </dgm:t>
    </dgm:pt>
    <dgm:pt modelId="{40EA7C22-491C-4998-99C8-FF874BB9D46D}">
      <dgm:prSet phldrT="[Text]"/>
      <dgm:spPr/>
      <dgm:t>
        <a:bodyPr/>
        <a:lstStyle/>
        <a:p>
          <a:r>
            <a:rPr lang="en-US" dirty="0" smtClean="0"/>
            <a:t>Co-creation </a:t>
          </a:r>
          <a:endParaRPr lang="en-US" dirty="0"/>
        </a:p>
      </dgm:t>
    </dgm:pt>
    <dgm:pt modelId="{196CF702-8430-42CF-B457-0B7669E13121}" type="parTrans" cxnId="{DE7C501A-2929-415F-BE51-D5549C502DA6}">
      <dgm:prSet/>
      <dgm:spPr/>
      <dgm:t>
        <a:bodyPr/>
        <a:lstStyle/>
        <a:p>
          <a:endParaRPr lang="en-US"/>
        </a:p>
      </dgm:t>
    </dgm:pt>
    <dgm:pt modelId="{A383726F-116E-43FA-95DD-8727A895194E}" type="sibTrans" cxnId="{DE7C501A-2929-415F-BE51-D5549C502DA6}">
      <dgm:prSet/>
      <dgm:spPr/>
      <dgm:t>
        <a:bodyPr/>
        <a:lstStyle/>
        <a:p>
          <a:endParaRPr lang="en-US"/>
        </a:p>
      </dgm:t>
    </dgm:pt>
    <dgm:pt modelId="{A529B2BC-4637-4023-B309-63168D70CF0A}" type="pres">
      <dgm:prSet presAssocID="{8B0ECB66-61F1-40E5-930D-9F3544B24EA3}" presName="diagram" presStyleCnt="0">
        <dgm:presLayoutVars>
          <dgm:dir/>
          <dgm:resizeHandles val="exact"/>
        </dgm:presLayoutVars>
      </dgm:prSet>
      <dgm:spPr/>
      <dgm:t>
        <a:bodyPr/>
        <a:lstStyle/>
        <a:p>
          <a:endParaRPr lang="en-US"/>
        </a:p>
      </dgm:t>
    </dgm:pt>
    <dgm:pt modelId="{014076E9-7085-4BB9-855B-140C7D4E2A29}" type="pres">
      <dgm:prSet presAssocID="{A7219B95-B470-4F38-AFA5-6A2F29FA93AF}" presName="arrow" presStyleLbl="node1" presStyleIdx="0" presStyleCnt="2" custRadScaleRad="100097" custRadScaleInc="509">
        <dgm:presLayoutVars>
          <dgm:bulletEnabled val="1"/>
        </dgm:presLayoutVars>
      </dgm:prSet>
      <dgm:spPr/>
      <dgm:t>
        <a:bodyPr/>
        <a:lstStyle/>
        <a:p>
          <a:endParaRPr lang="en-US"/>
        </a:p>
      </dgm:t>
    </dgm:pt>
    <dgm:pt modelId="{2E3F8180-EDD2-423C-A4C7-8AF14F7B6846}" type="pres">
      <dgm:prSet presAssocID="{40EA7C22-491C-4998-99C8-FF874BB9D46D}" presName="arrow" presStyleLbl="node1" presStyleIdx="1" presStyleCnt="2">
        <dgm:presLayoutVars>
          <dgm:bulletEnabled val="1"/>
        </dgm:presLayoutVars>
      </dgm:prSet>
      <dgm:spPr/>
      <dgm:t>
        <a:bodyPr/>
        <a:lstStyle/>
        <a:p>
          <a:endParaRPr lang="en-US"/>
        </a:p>
      </dgm:t>
    </dgm:pt>
  </dgm:ptLst>
  <dgm:cxnLst>
    <dgm:cxn modelId="{CF0CD3F8-0B5C-4DE0-85CF-0ED64696B600}" type="presOf" srcId="{8B0ECB66-61F1-40E5-930D-9F3544B24EA3}" destId="{A529B2BC-4637-4023-B309-63168D70CF0A}" srcOrd="0" destOrd="0" presId="urn:microsoft.com/office/officeart/2005/8/layout/arrow5"/>
    <dgm:cxn modelId="{91DF0CBC-7DC8-4123-8B51-43A329875D64}" srcId="{8B0ECB66-61F1-40E5-930D-9F3544B24EA3}" destId="{A7219B95-B470-4F38-AFA5-6A2F29FA93AF}" srcOrd="0" destOrd="0" parTransId="{C3C4698F-F6F9-48B4-A7D9-D46F8D914266}" sibTransId="{3D306F01-9FDB-45F1-8783-13F2BFE7CFA7}"/>
    <dgm:cxn modelId="{F2A4B915-F8AA-4DAA-BF1C-F2ED1BD383A7}" type="presOf" srcId="{A7219B95-B470-4F38-AFA5-6A2F29FA93AF}" destId="{014076E9-7085-4BB9-855B-140C7D4E2A29}" srcOrd="0" destOrd="0" presId="urn:microsoft.com/office/officeart/2005/8/layout/arrow5"/>
    <dgm:cxn modelId="{DE7C501A-2929-415F-BE51-D5549C502DA6}" srcId="{8B0ECB66-61F1-40E5-930D-9F3544B24EA3}" destId="{40EA7C22-491C-4998-99C8-FF874BB9D46D}" srcOrd="1" destOrd="0" parTransId="{196CF702-8430-42CF-B457-0B7669E13121}" sibTransId="{A383726F-116E-43FA-95DD-8727A895194E}"/>
    <dgm:cxn modelId="{D384A4C6-22C8-42C5-8407-82F8E91F87C1}" type="presOf" srcId="{40EA7C22-491C-4998-99C8-FF874BB9D46D}" destId="{2E3F8180-EDD2-423C-A4C7-8AF14F7B6846}" srcOrd="0" destOrd="0" presId="urn:microsoft.com/office/officeart/2005/8/layout/arrow5"/>
    <dgm:cxn modelId="{B9E50C68-2A65-4871-993B-33409993952C}" type="presParOf" srcId="{A529B2BC-4637-4023-B309-63168D70CF0A}" destId="{014076E9-7085-4BB9-855B-140C7D4E2A29}" srcOrd="0" destOrd="0" presId="urn:microsoft.com/office/officeart/2005/8/layout/arrow5"/>
    <dgm:cxn modelId="{990E4915-4326-4D02-9D1A-77BF0C154D01}" type="presParOf" srcId="{A529B2BC-4637-4023-B309-63168D70CF0A}" destId="{2E3F8180-EDD2-423C-A4C7-8AF14F7B6846}"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B0ECB66-61F1-40E5-930D-9F3544B24EA3}" type="doc">
      <dgm:prSet loTypeId="urn:microsoft.com/office/officeart/2005/8/layout/arrow5" loCatId="process" qsTypeId="urn:microsoft.com/office/officeart/2005/8/quickstyle/simple1" qsCatId="simple" csTypeId="urn:microsoft.com/office/officeart/2005/8/colors/colorful2" csCatId="colorful" phldr="1"/>
      <dgm:spPr/>
      <dgm:t>
        <a:bodyPr/>
        <a:lstStyle/>
        <a:p>
          <a:endParaRPr lang="en-US"/>
        </a:p>
      </dgm:t>
    </dgm:pt>
    <dgm:pt modelId="{A7219B95-B470-4F38-AFA5-6A2F29FA93AF}">
      <dgm:prSet phldrT="[Text]"/>
      <dgm:spPr/>
      <dgm:t>
        <a:bodyPr/>
        <a:lstStyle/>
        <a:p>
          <a:r>
            <a:rPr lang="en-US" dirty="0" smtClean="0"/>
            <a:t>Place</a:t>
          </a:r>
          <a:endParaRPr lang="en-US" dirty="0"/>
        </a:p>
      </dgm:t>
    </dgm:pt>
    <dgm:pt modelId="{C3C4698F-F6F9-48B4-A7D9-D46F8D914266}" type="parTrans" cxnId="{91DF0CBC-7DC8-4123-8B51-43A329875D64}">
      <dgm:prSet/>
      <dgm:spPr/>
      <dgm:t>
        <a:bodyPr/>
        <a:lstStyle/>
        <a:p>
          <a:endParaRPr lang="en-US"/>
        </a:p>
      </dgm:t>
    </dgm:pt>
    <dgm:pt modelId="{3D306F01-9FDB-45F1-8783-13F2BFE7CFA7}" type="sibTrans" cxnId="{91DF0CBC-7DC8-4123-8B51-43A329875D64}">
      <dgm:prSet/>
      <dgm:spPr/>
      <dgm:t>
        <a:bodyPr/>
        <a:lstStyle/>
        <a:p>
          <a:endParaRPr lang="en-US"/>
        </a:p>
      </dgm:t>
    </dgm:pt>
    <dgm:pt modelId="{40EA7C22-491C-4998-99C8-FF874BB9D46D}">
      <dgm:prSet phldrT="[Text]"/>
      <dgm:spPr/>
      <dgm:t>
        <a:bodyPr/>
        <a:lstStyle/>
        <a:p>
          <a:r>
            <a:rPr lang="en-US" dirty="0" smtClean="0"/>
            <a:t>Co-creation </a:t>
          </a:r>
          <a:endParaRPr lang="en-US" dirty="0"/>
        </a:p>
      </dgm:t>
    </dgm:pt>
    <dgm:pt modelId="{196CF702-8430-42CF-B457-0B7669E13121}" type="parTrans" cxnId="{DE7C501A-2929-415F-BE51-D5549C502DA6}">
      <dgm:prSet/>
      <dgm:spPr/>
      <dgm:t>
        <a:bodyPr/>
        <a:lstStyle/>
        <a:p>
          <a:endParaRPr lang="en-US"/>
        </a:p>
      </dgm:t>
    </dgm:pt>
    <dgm:pt modelId="{A383726F-116E-43FA-95DD-8727A895194E}" type="sibTrans" cxnId="{DE7C501A-2929-415F-BE51-D5549C502DA6}">
      <dgm:prSet/>
      <dgm:spPr/>
      <dgm:t>
        <a:bodyPr/>
        <a:lstStyle/>
        <a:p>
          <a:endParaRPr lang="en-US"/>
        </a:p>
      </dgm:t>
    </dgm:pt>
    <dgm:pt modelId="{A529B2BC-4637-4023-B309-63168D70CF0A}" type="pres">
      <dgm:prSet presAssocID="{8B0ECB66-61F1-40E5-930D-9F3544B24EA3}" presName="diagram" presStyleCnt="0">
        <dgm:presLayoutVars>
          <dgm:dir/>
          <dgm:resizeHandles val="exact"/>
        </dgm:presLayoutVars>
      </dgm:prSet>
      <dgm:spPr/>
      <dgm:t>
        <a:bodyPr/>
        <a:lstStyle/>
        <a:p>
          <a:endParaRPr lang="en-US"/>
        </a:p>
      </dgm:t>
    </dgm:pt>
    <dgm:pt modelId="{014076E9-7085-4BB9-855B-140C7D4E2A29}" type="pres">
      <dgm:prSet presAssocID="{A7219B95-B470-4F38-AFA5-6A2F29FA93AF}" presName="arrow" presStyleLbl="node1" presStyleIdx="0" presStyleCnt="2" custRadScaleRad="100097" custRadScaleInc="509">
        <dgm:presLayoutVars>
          <dgm:bulletEnabled val="1"/>
        </dgm:presLayoutVars>
      </dgm:prSet>
      <dgm:spPr/>
      <dgm:t>
        <a:bodyPr/>
        <a:lstStyle/>
        <a:p>
          <a:endParaRPr lang="en-US"/>
        </a:p>
      </dgm:t>
    </dgm:pt>
    <dgm:pt modelId="{2E3F8180-EDD2-423C-A4C7-8AF14F7B6846}" type="pres">
      <dgm:prSet presAssocID="{40EA7C22-491C-4998-99C8-FF874BB9D46D}" presName="arrow" presStyleLbl="node1" presStyleIdx="1" presStyleCnt="2">
        <dgm:presLayoutVars>
          <dgm:bulletEnabled val="1"/>
        </dgm:presLayoutVars>
      </dgm:prSet>
      <dgm:spPr/>
      <dgm:t>
        <a:bodyPr/>
        <a:lstStyle/>
        <a:p>
          <a:endParaRPr lang="en-US"/>
        </a:p>
      </dgm:t>
    </dgm:pt>
  </dgm:ptLst>
  <dgm:cxnLst>
    <dgm:cxn modelId="{AC13AC37-B25F-454A-B341-B74DD0DD66ED}" type="presOf" srcId="{40EA7C22-491C-4998-99C8-FF874BB9D46D}" destId="{2E3F8180-EDD2-423C-A4C7-8AF14F7B6846}" srcOrd="0" destOrd="0" presId="urn:microsoft.com/office/officeart/2005/8/layout/arrow5"/>
    <dgm:cxn modelId="{91DF0CBC-7DC8-4123-8B51-43A329875D64}" srcId="{8B0ECB66-61F1-40E5-930D-9F3544B24EA3}" destId="{A7219B95-B470-4F38-AFA5-6A2F29FA93AF}" srcOrd="0" destOrd="0" parTransId="{C3C4698F-F6F9-48B4-A7D9-D46F8D914266}" sibTransId="{3D306F01-9FDB-45F1-8783-13F2BFE7CFA7}"/>
    <dgm:cxn modelId="{DE7C501A-2929-415F-BE51-D5549C502DA6}" srcId="{8B0ECB66-61F1-40E5-930D-9F3544B24EA3}" destId="{40EA7C22-491C-4998-99C8-FF874BB9D46D}" srcOrd="1" destOrd="0" parTransId="{196CF702-8430-42CF-B457-0B7669E13121}" sibTransId="{A383726F-116E-43FA-95DD-8727A895194E}"/>
    <dgm:cxn modelId="{A3130DD5-B668-476D-858C-96F4624091A9}" type="presOf" srcId="{A7219B95-B470-4F38-AFA5-6A2F29FA93AF}" destId="{014076E9-7085-4BB9-855B-140C7D4E2A29}" srcOrd="0" destOrd="0" presId="urn:microsoft.com/office/officeart/2005/8/layout/arrow5"/>
    <dgm:cxn modelId="{8CC6546B-53F6-486F-9327-01FCC7CCC035}" type="presOf" srcId="{8B0ECB66-61F1-40E5-930D-9F3544B24EA3}" destId="{A529B2BC-4637-4023-B309-63168D70CF0A}" srcOrd="0" destOrd="0" presId="urn:microsoft.com/office/officeart/2005/8/layout/arrow5"/>
    <dgm:cxn modelId="{DCD46A09-772B-405F-9030-9A9D185D4748}" type="presParOf" srcId="{A529B2BC-4637-4023-B309-63168D70CF0A}" destId="{014076E9-7085-4BB9-855B-140C7D4E2A29}" srcOrd="0" destOrd="0" presId="urn:microsoft.com/office/officeart/2005/8/layout/arrow5"/>
    <dgm:cxn modelId="{3B4D472E-8D7A-4573-BF91-A9637419C1AF}" type="presParOf" srcId="{A529B2BC-4637-4023-B309-63168D70CF0A}" destId="{2E3F8180-EDD2-423C-A4C7-8AF14F7B6846}"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7C74F71-B70C-4231-88C8-CBBE8AFBF921}" type="doc">
      <dgm:prSet loTypeId="urn:microsoft.com/office/officeart/2005/8/layout/hList7#1" loCatId="process" qsTypeId="urn:microsoft.com/office/officeart/2005/8/quickstyle/simple1" qsCatId="simple" csTypeId="urn:microsoft.com/office/officeart/2005/8/colors/colorful3" csCatId="colorful" phldr="1"/>
      <dgm:spPr/>
    </dgm:pt>
    <dgm:pt modelId="{C02C74A3-B4B1-491E-9A50-B2F9CE8860FF}">
      <dgm:prSet phldrT="[Text]"/>
      <dgm:spPr/>
      <dgm:t>
        <a:bodyPr/>
        <a:lstStyle/>
        <a:p>
          <a:r>
            <a:rPr lang="en-US" dirty="0" smtClean="0"/>
            <a:t>product</a:t>
          </a:r>
          <a:endParaRPr lang="en-US" dirty="0"/>
        </a:p>
      </dgm:t>
    </dgm:pt>
    <dgm:pt modelId="{1D7C0C78-EA76-469C-80F8-26127296EE7B}" type="parTrans" cxnId="{D6140395-9572-4146-B3CC-C3640899B94E}">
      <dgm:prSet/>
      <dgm:spPr/>
      <dgm:t>
        <a:bodyPr/>
        <a:lstStyle/>
        <a:p>
          <a:endParaRPr lang="en-US"/>
        </a:p>
      </dgm:t>
    </dgm:pt>
    <dgm:pt modelId="{60C68D58-5EFD-4925-8380-259C8AB0715C}" type="sibTrans" cxnId="{D6140395-9572-4146-B3CC-C3640899B94E}">
      <dgm:prSet/>
      <dgm:spPr/>
      <dgm:t>
        <a:bodyPr/>
        <a:lstStyle/>
        <a:p>
          <a:endParaRPr lang="en-US"/>
        </a:p>
      </dgm:t>
    </dgm:pt>
    <dgm:pt modelId="{B51615B1-B518-4615-ADDE-93337AD825D3}">
      <dgm:prSet phldrT="[Text]"/>
      <dgm:spPr/>
      <dgm:t>
        <a:bodyPr/>
        <a:lstStyle/>
        <a:p>
          <a:r>
            <a:rPr lang="en-US" dirty="0" smtClean="0"/>
            <a:t>price</a:t>
          </a:r>
          <a:endParaRPr lang="en-US" dirty="0"/>
        </a:p>
      </dgm:t>
    </dgm:pt>
    <dgm:pt modelId="{601F0A78-A80D-4BF4-826C-4E887721672E}" type="parTrans" cxnId="{19655B3A-803D-4C6F-AF7C-2E5241C86D54}">
      <dgm:prSet/>
      <dgm:spPr/>
      <dgm:t>
        <a:bodyPr/>
        <a:lstStyle/>
        <a:p>
          <a:endParaRPr lang="en-US"/>
        </a:p>
      </dgm:t>
    </dgm:pt>
    <dgm:pt modelId="{B1B97BFB-4D52-47E5-94A8-965108831B3C}" type="sibTrans" cxnId="{19655B3A-803D-4C6F-AF7C-2E5241C86D54}">
      <dgm:prSet/>
      <dgm:spPr/>
      <dgm:t>
        <a:bodyPr/>
        <a:lstStyle/>
        <a:p>
          <a:endParaRPr lang="en-US"/>
        </a:p>
      </dgm:t>
    </dgm:pt>
    <dgm:pt modelId="{A62C5134-35D1-49A2-B5E4-5A88DED07537}">
      <dgm:prSet phldrT="[Text]"/>
      <dgm:spPr/>
      <dgm:t>
        <a:bodyPr/>
        <a:lstStyle/>
        <a:p>
          <a:r>
            <a:rPr lang="en-US" dirty="0" smtClean="0"/>
            <a:t>place</a:t>
          </a:r>
          <a:endParaRPr lang="en-US" dirty="0"/>
        </a:p>
      </dgm:t>
    </dgm:pt>
    <dgm:pt modelId="{A0729AF0-15CE-4AED-996F-E0F0230E4D57}" type="parTrans" cxnId="{8FA27EBC-CE2B-490F-8718-41183B990606}">
      <dgm:prSet/>
      <dgm:spPr/>
      <dgm:t>
        <a:bodyPr/>
        <a:lstStyle/>
        <a:p>
          <a:endParaRPr lang="en-US"/>
        </a:p>
      </dgm:t>
    </dgm:pt>
    <dgm:pt modelId="{F76B30AB-3A44-474F-A3C0-36EF1F0DB7F4}" type="sibTrans" cxnId="{8FA27EBC-CE2B-490F-8718-41183B990606}">
      <dgm:prSet/>
      <dgm:spPr/>
      <dgm:t>
        <a:bodyPr/>
        <a:lstStyle/>
        <a:p>
          <a:endParaRPr lang="en-US"/>
        </a:p>
      </dgm:t>
    </dgm:pt>
    <dgm:pt modelId="{CABD8B60-71DE-4351-BA24-50D16A22568D}">
      <dgm:prSet phldrT="[Text]"/>
      <dgm:spPr/>
      <dgm:t>
        <a:bodyPr/>
        <a:lstStyle/>
        <a:p>
          <a:r>
            <a:rPr lang="en-US" dirty="0" smtClean="0"/>
            <a:t>promotion</a:t>
          </a:r>
          <a:endParaRPr lang="en-US" dirty="0"/>
        </a:p>
      </dgm:t>
    </dgm:pt>
    <dgm:pt modelId="{36FCF054-B859-4D23-8E8B-34231DA3F8B8}" type="parTrans" cxnId="{8541EFC6-CE6E-42DB-B67C-636A7E8E70E4}">
      <dgm:prSet/>
      <dgm:spPr/>
      <dgm:t>
        <a:bodyPr/>
        <a:lstStyle/>
        <a:p>
          <a:endParaRPr lang="en-US"/>
        </a:p>
      </dgm:t>
    </dgm:pt>
    <dgm:pt modelId="{55ABB86B-9107-4E4C-AA08-87253864628A}" type="sibTrans" cxnId="{8541EFC6-CE6E-42DB-B67C-636A7E8E70E4}">
      <dgm:prSet/>
      <dgm:spPr/>
      <dgm:t>
        <a:bodyPr/>
        <a:lstStyle/>
        <a:p>
          <a:endParaRPr lang="en-US"/>
        </a:p>
      </dgm:t>
    </dgm:pt>
    <dgm:pt modelId="{8871ED03-B853-4D06-942B-D0DE7AA00BBD}" type="pres">
      <dgm:prSet presAssocID="{77C74F71-B70C-4231-88C8-CBBE8AFBF921}" presName="Name0" presStyleCnt="0">
        <dgm:presLayoutVars>
          <dgm:dir/>
          <dgm:resizeHandles val="exact"/>
        </dgm:presLayoutVars>
      </dgm:prSet>
      <dgm:spPr/>
    </dgm:pt>
    <dgm:pt modelId="{D1E3D5BD-C6FA-443E-BB16-FF94C1484EF0}" type="pres">
      <dgm:prSet presAssocID="{77C74F71-B70C-4231-88C8-CBBE8AFBF921}" presName="fgShape" presStyleLbl="fgShp" presStyleIdx="0" presStyleCnt="1" custScaleY="122222" custLinFactNeighborX="2200" custLinFactNeighborY="11111"/>
      <dgm:spPr/>
    </dgm:pt>
    <dgm:pt modelId="{E6001DEE-910D-497D-A1C7-28F3797288AE}" type="pres">
      <dgm:prSet presAssocID="{77C74F71-B70C-4231-88C8-CBBE8AFBF921}" presName="linComp" presStyleCnt="0"/>
      <dgm:spPr/>
    </dgm:pt>
    <dgm:pt modelId="{CA5A8403-798F-4186-941A-ADEE9F2086BB}" type="pres">
      <dgm:prSet presAssocID="{C02C74A3-B4B1-491E-9A50-B2F9CE8860FF}" presName="compNode" presStyleCnt="0"/>
      <dgm:spPr/>
    </dgm:pt>
    <dgm:pt modelId="{EA0E00D3-3B00-412A-98D8-2372B1447201}" type="pres">
      <dgm:prSet presAssocID="{C02C74A3-B4B1-491E-9A50-B2F9CE8860FF}" presName="bkgdShape" presStyleLbl="node1" presStyleIdx="0" presStyleCnt="4"/>
      <dgm:spPr/>
      <dgm:t>
        <a:bodyPr/>
        <a:lstStyle/>
        <a:p>
          <a:endParaRPr lang="en-US"/>
        </a:p>
      </dgm:t>
    </dgm:pt>
    <dgm:pt modelId="{825186D4-06A7-4208-9A8D-57DEBAC04530}" type="pres">
      <dgm:prSet presAssocID="{C02C74A3-B4B1-491E-9A50-B2F9CE8860FF}" presName="nodeTx" presStyleLbl="node1" presStyleIdx="0" presStyleCnt="4">
        <dgm:presLayoutVars>
          <dgm:bulletEnabled val="1"/>
        </dgm:presLayoutVars>
      </dgm:prSet>
      <dgm:spPr/>
      <dgm:t>
        <a:bodyPr/>
        <a:lstStyle/>
        <a:p>
          <a:endParaRPr lang="en-US"/>
        </a:p>
      </dgm:t>
    </dgm:pt>
    <dgm:pt modelId="{356A2F78-1AE6-4C6E-892C-5CA5E7638AB2}" type="pres">
      <dgm:prSet presAssocID="{C02C74A3-B4B1-491E-9A50-B2F9CE8860FF}" presName="invisiNode" presStyleLbl="node1" presStyleIdx="0" presStyleCnt="4"/>
      <dgm:spPr/>
    </dgm:pt>
    <dgm:pt modelId="{81B6250A-CA48-4572-B76B-BC6D63CDC8D3}" type="pres">
      <dgm:prSet presAssocID="{C02C74A3-B4B1-491E-9A50-B2F9CE8860FF}" presName="imagNode" presStyleLbl="fgImgPlace1" presStyleIdx="0" presStyleCnt="4"/>
      <dgm:spPr>
        <a:blipFill rotWithShape="0">
          <a:blip xmlns:r="http://schemas.openxmlformats.org/officeDocument/2006/relationships" r:embed="rId1"/>
          <a:stretch>
            <a:fillRect/>
          </a:stretch>
        </a:blipFill>
      </dgm:spPr>
    </dgm:pt>
    <dgm:pt modelId="{039226E7-C045-4142-AA65-A96110F5C37D}" type="pres">
      <dgm:prSet presAssocID="{60C68D58-5EFD-4925-8380-259C8AB0715C}" presName="sibTrans" presStyleLbl="sibTrans2D1" presStyleIdx="0" presStyleCnt="0"/>
      <dgm:spPr/>
      <dgm:t>
        <a:bodyPr/>
        <a:lstStyle/>
        <a:p>
          <a:endParaRPr lang="en-US"/>
        </a:p>
      </dgm:t>
    </dgm:pt>
    <dgm:pt modelId="{D4AF2F44-6A1B-49A5-A7B1-267B51458301}" type="pres">
      <dgm:prSet presAssocID="{B51615B1-B518-4615-ADDE-93337AD825D3}" presName="compNode" presStyleCnt="0"/>
      <dgm:spPr/>
    </dgm:pt>
    <dgm:pt modelId="{597E6A14-6E62-4DAB-93B1-16B5D6278770}" type="pres">
      <dgm:prSet presAssocID="{B51615B1-B518-4615-ADDE-93337AD825D3}" presName="bkgdShape" presStyleLbl="node1" presStyleIdx="1" presStyleCnt="4"/>
      <dgm:spPr/>
      <dgm:t>
        <a:bodyPr/>
        <a:lstStyle/>
        <a:p>
          <a:endParaRPr lang="en-US"/>
        </a:p>
      </dgm:t>
    </dgm:pt>
    <dgm:pt modelId="{7DF138B4-1BAA-402C-96FA-0E7E7822AEDA}" type="pres">
      <dgm:prSet presAssocID="{B51615B1-B518-4615-ADDE-93337AD825D3}" presName="nodeTx" presStyleLbl="node1" presStyleIdx="1" presStyleCnt="4">
        <dgm:presLayoutVars>
          <dgm:bulletEnabled val="1"/>
        </dgm:presLayoutVars>
      </dgm:prSet>
      <dgm:spPr/>
      <dgm:t>
        <a:bodyPr/>
        <a:lstStyle/>
        <a:p>
          <a:endParaRPr lang="en-US"/>
        </a:p>
      </dgm:t>
    </dgm:pt>
    <dgm:pt modelId="{D7FFA810-B12F-49D6-AFD3-536E78FDE00E}" type="pres">
      <dgm:prSet presAssocID="{B51615B1-B518-4615-ADDE-93337AD825D3}" presName="invisiNode" presStyleLbl="node1" presStyleIdx="1" presStyleCnt="4"/>
      <dgm:spPr/>
    </dgm:pt>
    <dgm:pt modelId="{BA2BC52E-0220-492F-914E-A32536E956C6}" type="pres">
      <dgm:prSet presAssocID="{B51615B1-B518-4615-ADDE-93337AD825D3}" presName="imagNode" presStyleLbl="fgImgPlace1" presStyleIdx="1" presStyleCnt="4"/>
      <dgm:spPr>
        <a:blipFill rotWithShape="0">
          <a:blip xmlns:r="http://schemas.openxmlformats.org/officeDocument/2006/relationships" r:embed="rId2"/>
          <a:stretch>
            <a:fillRect/>
          </a:stretch>
        </a:blipFill>
      </dgm:spPr>
    </dgm:pt>
    <dgm:pt modelId="{50F6AE70-34DD-4047-BE57-6FD4211D882B}" type="pres">
      <dgm:prSet presAssocID="{B1B97BFB-4D52-47E5-94A8-965108831B3C}" presName="sibTrans" presStyleLbl="sibTrans2D1" presStyleIdx="0" presStyleCnt="0"/>
      <dgm:spPr/>
      <dgm:t>
        <a:bodyPr/>
        <a:lstStyle/>
        <a:p>
          <a:endParaRPr lang="en-US"/>
        </a:p>
      </dgm:t>
    </dgm:pt>
    <dgm:pt modelId="{3481762B-CCEC-4630-9EF2-4FD7DF9567DF}" type="pres">
      <dgm:prSet presAssocID="{CABD8B60-71DE-4351-BA24-50D16A22568D}" presName="compNode" presStyleCnt="0"/>
      <dgm:spPr/>
    </dgm:pt>
    <dgm:pt modelId="{ED58B33D-E994-4E10-B73E-6404264AE5AF}" type="pres">
      <dgm:prSet presAssocID="{CABD8B60-71DE-4351-BA24-50D16A22568D}" presName="bkgdShape" presStyleLbl="node1" presStyleIdx="2" presStyleCnt="4" custLinFactNeighborX="99565"/>
      <dgm:spPr/>
      <dgm:t>
        <a:bodyPr/>
        <a:lstStyle/>
        <a:p>
          <a:endParaRPr lang="en-US"/>
        </a:p>
      </dgm:t>
    </dgm:pt>
    <dgm:pt modelId="{E465C981-2B2A-459D-B9CA-F0654BD657CF}" type="pres">
      <dgm:prSet presAssocID="{CABD8B60-71DE-4351-BA24-50D16A22568D}" presName="nodeTx" presStyleLbl="node1" presStyleIdx="2" presStyleCnt="4">
        <dgm:presLayoutVars>
          <dgm:bulletEnabled val="1"/>
        </dgm:presLayoutVars>
      </dgm:prSet>
      <dgm:spPr/>
      <dgm:t>
        <a:bodyPr/>
        <a:lstStyle/>
        <a:p>
          <a:endParaRPr lang="en-US"/>
        </a:p>
      </dgm:t>
    </dgm:pt>
    <dgm:pt modelId="{BF80D5FE-70BE-4672-8BA8-921B3D1486BE}" type="pres">
      <dgm:prSet presAssocID="{CABD8B60-71DE-4351-BA24-50D16A22568D}" presName="invisiNode" presStyleLbl="node1" presStyleIdx="2" presStyleCnt="4"/>
      <dgm:spPr/>
    </dgm:pt>
    <dgm:pt modelId="{81BE2E4C-2E17-4F8E-9CF5-7F593C4C8F7E}" type="pres">
      <dgm:prSet presAssocID="{CABD8B60-71DE-4351-BA24-50D16A22568D}" presName="imagNode" presStyleLbl="fgImgPlace1" presStyleIdx="2" presStyleCnt="4" custLinFactX="7974" custLinFactNeighborX="100000" custLinFactNeighborY="-8008"/>
      <dgm:spPr>
        <a:blipFill rotWithShape="0">
          <a:blip xmlns:r="http://schemas.openxmlformats.org/officeDocument/2006/relationships" r:embed="rId3"/>
          <a:stretch>
            <a:fillRect/>
          </a:stretch>
        </a:blipFill>
      </dgm:spPr>
    </dgm:pt>
    <dgm:pt modelId="{1879861D-2806-4F9A-8691-30F0AE0EBF88}" type="pres">
      <dgm:prSet presAssocID="{55ABB86B-9107-4E4C-AA08-87253864628A}" presName="sibTrans" presStyleLbl="sibTrans2D1" presStyleIdx="0" presStyleCnt="0"/>
      <dgm:spPr/>
      <dgm:t>
        <a:bodyPr/>
        <a:lstStyle/>
        <a:p>
          <a:endParaRPr lang="en-US"/>
        </a:p>
      </dgm:t>
    </dgm:pt>
    <dgm:pt modelId="{9E37F372-E722-4449-AAC4-E6E2680A4847}" type="pres">
      <dgm:prSet presAssocID="{A62C5134-35D1-49A2-B5E4-5A88DED07537}" presName="compNode" presStyleCnt="0"/>
      <dgm:spPr/>
    </dgm:pt>
    <dgm:pt modelId="{71BE18DB-530A-4ABD-89B0-109C23F88293}" type="pres">
      <dgm:prSet presAssocID="{A62C5134-35D1-49A2-B5E4-5A88DED07537}" presName="bkgdShape" presStyleLbl="node1" presStyleIdx="3" presStyleCnt="4" custLinFactX="-6965" custLinFactNeighborX="-100000"/>
      <dgm:spPr/>
      <dgm:t>
        <a:bodyPr/>
        <a:lstStyle/>
        <a:p>
          <a:endParaRPr lang="en-US"/>
        </a:p>
      </dgm:t>
    </dgm:pt>
    <dgm:pt modelId="{E58C7657-E22D-4B50-850B-0794C17D9526}" type="pres">
      <dgm:prSet presAssocID="{A62C5134-35D1-49A2-B5E4-5A88DED07537}" presName="nodeTx" presStyleLbl="node1" presStyleIdx="3" presStyleCnt="4">
        <dgm:presLayoutVars>
          <dgm:bulletEnabled val="1"/>
        </dgm:presLayoutVars>
      </dgm:prSet>
      <dgm:spPr/>
      <dgm:t>
        <a:bodyPr/>
        <a:lstStyle/>
        <a:p>
          <a:endParaRPr lang="en-US"/>
        </a:p>
      </dgm:t>
    </dgm:pt>
    <dgm:pt modelId="{DF56060F-A78A-4C93-BDCB-B3F712612C10}" type="pres">
      <dgm:prSet presAssocID="{A62C5134-35D1-49A2-B5E4-5A88DED07537}" presName="invisiNode" presStyleLbl="node1" presStyleIdx="3" presStyleCnt="4"/>
      <dgm:spPr/>
    </dgm:pt>
    <dgm:pt modelId="{F93B05C4-6AC3-4747-B7A5-44B8379803FE}" type="pres">
      <dgm:prSet presAssocID="{A62C5134-35D1-49A2-B5E4-5A88DED07537}" presName="imagNode" presStyleLbl="fgImgPlace1" presStyleIdx="3" presStyleCnt="4" custLinFactX="-11739" custLinFactNeighborX="-100000" custLinFactNeighborY="-3003"/>
      <dgm:spPr>
        <a:blipFill rotWithShape="0">
          <a:blip xmlns:r="http://schemas.openxmlformats.org/officeDocument/2006/relationships" r:embed="rId4"/>
          <a:stretch>
            <a:fillRect/>
          </a:stretch>
        </a:blipFill>
      </dgm:spPr>
    </dgm:pt>
  </dgm:ptLst>
  <dgm:cxnLst>
    <dgm:cxn modelId="{9A7DAD8A-E338-4B13-AF59-3F7C28BB9E4B}" type="presOf" srcId="{B51615B1-B518-4615-ADDE-93337AD825D3}" destId="{597E6A14-6E62-4DAB-93B1-16B5D6278770}" srcOrd="0" destOrd="0" presId="urn:microsoft.com/office/officeart/2005/8/layout/hList7#1"/>
    <dgm:cxn modelId="{431465EB-6E0A-46B8-AE56-5B1E98DB5800}" type="presOf" srcId="{A62C5134-35D1-49A2-B5E4-5A88DED07537}" destId="{E58C7657-E22D-4B50-850B-0794C17D9526}" srcOrd="1" destOrd="0" presId="urn:microsoft.com/office/officeart/2005/8/layout/hList7#1"/>
    <dgm:cxn modelId="{1F543CAA-5ACF-4F0F-AE21-51553A783E2C}" type="presOf" srcId="{C02C74A3-B4B1-491E-9A50-B2F9CE8860FF}" destId="{825186D4-06A7-4208-9A8D-57DEBAC04530}" srcOrd="1" destOrd="0" presId="urn:microsoft.com/office/officeart/2005/8/layout/hList7#1"/>
    <dgm:cxn modelId="{622AF3FB-E53B-4FA4-A31A-93E673FFAFFC}" type="presOf" srcId="{CABD8B60-71DE-4351-BA24-50D16A22568D}" destId="{E465C981-2B2A-459D-B9CA-F0654BD657CF}" srcOrd="1" destOrd="0" presId="urn:microsoft.com/office/officeart/2005/8/layout/hList7#1"/>
    <dgm:cxn modelId="{E6554FF9-938D-44C1-9A30-04F5F741ED56}" type="presOf" srcId="{B1B97BFB-4D52-47E5-94A8-965108831B3C}" destId="{50F6AE70-34DD-4047-BE57-6FD4211D882B}" srcOrd="0" destOrd="0" presId="urn:microsoft.com/office/officeart/2005/8/layout/hList7#1"/>
    <dgm:cxn modelId="{BFF8DBD3-C7CD-4839-B2B2-911A281088DF}" type="presOf" srcId="{B51615B1-B518-4615-ADDE-93337AD825D3}" destId="{7DF138B4-1BAA-402C-96FA-0E7E7822AEDA}" srcOrd="1" destOrd="0" presId="urn:microsoft.com/office/officeart/2005/8/layout/hList7#1"/>
    <dgm:cxn modelId="{85186C23-B44D-4547-9AC5-E95A1490BE6B}" type="presOf" srcId="{60C68D58-5EFD-4925-8380-259C8AB0715C}" destId="{039226E7-C045-4142-AA65-A96110F5C37D}" srcOrd="0" destOrd="0" presId="urn:microsoft.com/office/officeart/2005/8/layout/hList7#1"/>
    <dgm:cxn modelId="{4312AA57-DA76-4363-AC83-00FEA2FF2A7F}" type="presOf" srcId="{CABD8B60-71DE-4351-BA24-50D16A22568D}" destId="{ED58B33D-E994-4E10-B73E-6404264AE5AF}" srcOrd="0" destOrd="0" presId="urn:microsoft.com/office/officeart/2005/8/layout/hList7#1"/>
    <dgm:cxn modelId="{D6140395-9572-4146-B3CC-C3640899B94E}" srcId="{77C74F71-B70C-4231-88C8-CBBE8AFBF921}" destId="{C02C74A3-B4B1-491E-9A50-B2F9CE8860FF}" srcOrd="0" destOrd="0" parTransId="{1D7C0C78-EA76-469C-80F8-26127296EE7B}" sibTransId="{60C68D58-5EFD-4925-8380-259C8AB0715C}"/>
    <dgm:cxn modelId="{B491426C-8FA6-447F-880A-102F02EF5891}" type="presOf" srcId="{A62C5134-35D1-49A2-B5E4-5A88DED07537}" destId="{71BE18DB-530A-4ABD-89B0-109C23F88293}" srcOrd="0" destOrd="0" presId="urn:microsoft.com/office/officeart/2005/8/layout/hList7#1"/>
    <dgm:cxn modelId="{2C8F38AE-D6C9-4B74-B44A-8E68427DFCD2}" type="presOf" srcId="{C02C74A3-B4B1-491E-9A50-B2F9CE8860FF}" destId="{EA0E00D3-3B00-412A-98D8-2372B1447201}" srcOrd="0" destOrd="0" presId="urn:microsoft.com/office/officeart/2005/8/layout/hList7#1"/>
    <dgm:cxn modelId="{F34CF4DB-F553-492E-BB38-FA43633B61BC}" type="presOf" srcId="{55ABB86B-9107-4E4C-AA08-87253864628A}" destId="{1879861D-2806-4F9A-8691-30F0AE0EBF88}" srcOrd="0" destOrd="0" presId="urn:microsoft.com/office/officeart/2005/8/layout/hList7#1"/>
    <dgm:cxn modelId="{8541EFC6-CE6E-42DB-B67C-636A7E8E70E4}" srcId="{77C74F71-B70C-4231-88C8-CBBE8AFBF921}" destId="{CABD8B60-71DE-4351-BA24-50D16A22568D}" srcOrd="2" destOrd="0" parTransId="{36FCF054-B859-4D23-8E8B-34231DA3F8B8}" sibTransId="{55ABB86B-9107-4E4C-AA08-87253864628A}"/>
    <dgm:cxn modelId="{19655B3A-803D-4C6F-AF7C-2E5241C86D54}" srcId="{77C74F71-B70C-4231-88C8-CBBE8AFBF921}" destId="{B51615B1-B518-4615-ADDE-93337AD825D3}" srcOrd="1" destOrd="0" parTransId="{601F0A78-A80D-4BF4-826C-4E887721672E}" sibTransId="{B1B97BFB-4D52-47E5-94A8-965108831B3C}"/>
    <dgm:cxn modelId="{03CE0872-04E7-4429-9E3F-1E9098023687}" type="presOf" srcId="{77C74F71-B70C-4231-88C8-CBBE8AFBF921}" destId="{8871ED03-B853-4D06-942B-D0DE7AA00BBD}" srcOrd="0" destOrd="0" presId="urn:microsoft.com/office/officeart/2005/8/layout/hList7#1"/>
    <dgm:cxn modelId="{8FA27EBC-CE2B-490F-8718-41183B990606}" srcId="{77C74F71-B70C-4231-88C8-CBBE8AFBF921}" destId="{A62C5134-35D1-49A2-B5E4-5A88DED07537}" srcOrd="3" destOrd="0" parTransId="{A0729AF0-15CE-4AED-996F-E0F0230E4D57}" sibTransId="{F76B30AB-3A44-474F-A3C0-36EF1F0DB7F4}"/>
    <dgm:cxn modelId="{9D68B230-943E-42D7-97BA-0CFCBACD0BAD}" type="presParOf" srcId="{8871ED03-B853-4D06-942B-D0DE7AA00BBD}" destId="{D1E3D5BD-C6FA-443E-BB16-FF94C1484EF0}" srcOrd="0" destOrd="0" presId="urn:microsoft.com/office/officeart/2005/8/layout/hList7#1"/>
    <dgm:cxn modelId="{48BC77F0-E8EF-4A41-8E18-F29207693838}" type="presParOf" srcId="{8871ED03-B853-4D06-942B-D0DE7AA00BBD}" destId="{E6001DEE-910D-497D-A1C7-28F3797288AE}" srcOrd="1" destOrd="0" presId="urn:microsoft.com/office/officeart/2005/8/layout/hList7#1"/>
    <dgm:cxn modelId="{D33D7720-0113-4DB3-8028-069DC70A4B4C}" type="presParOf" srcId="{E6001DEE-910D-497D-A1C7-28F3797288AE}" destId="{CA5A8403-798F-4186-941A-ADEE9F2086BB}" srcOrd="0" destOrd="0" presId="urn:microsoft.com/office/officeart/2005/8/layout/hList7#1"/>
    <dgm:cxn modelId="{6D58ACB4-87CF-40B3-A602-208344F38060}" type="presParOf" srcId="{CA5A8403-798F-4186-941A-ADEE9F2086BB}" destId="{EA0E00D3-3B00-412A-98D8-2372B1447201}" srcOrd="0" destOrd="0" presId="urn:microsoft.com/office/officeart/2005/8/layout/hList7#1"/>
    <dgm:cxn modelId="{3B192BFE-2E83-4A81-B19D-604BFD6C881C}" type="presParOf" srcId="{CA5A8403-798F-4186-941A-ADEE9F2086BB}" destId="{825186D4-06A7-4208-9A8D-57DEBAC04530}" srcOrd="1" destOrd="0" presId="urn:microsoft.com/office/officeart/2005/8/layout/hList7#1"/>
    <dgm:cxn modelId="{C951DD19-64FC-40BC-A16A-7687EDDFA6DA}" type="presParOf" srcId="{CA5A8403-798F-4186-941A-ADEE9F2086BB}" destId="{356A2F78-1AE6-4C6E-892C-5CA5E7638AB2}" srcOrd="2" destOrd="0" presId="urn:microsoft.com/office/officeart/2005/8/layout/hList7#1"/>
    <dgm:cxn modelId="{958FD124-2121-4436-BA92-3FEEE34645F1}" type="presParOf" srcId="{CA5A8403-798F-4186-941A-ADEE9F2086BB}" destId="{81B6250A-CA48-4572-B76B-BC6D63CDC8D3}" srcOrd="3" destOrd="0" presId="urn:microsoft.com/office/officeart/2005/8/layout/hList7#1"/>
    <dgm:cxn modelId="{AEE192E3-0053-4868-85B5-FF519B25E25E}" type="presParOf" srcId="{E6001DEE-910D-497D-A1C7-28F3797288AE}" destId="{039226E7-C045-4142-AA65-A96110F5C37D}" srcOrd="1" destOrd="0" presId="urn:microsoft.com/office/officeart/2005/8/layout/hList7#1"/>
    <dgm:cxn modelId="{A6907C08-72C7-4D3A-8DCB-E9D48875FF66}" type="presParOf" srcId="{E6001DEE-910D-497D-A1C7-28F3797288AE}" destId="{D4AF2F44-6A1B-49A5-A7B1-267B51458301}" srcOrd="2" destOrd="0" presId="urn:microsoft.com/office/officeart/2005/8/layout/hList7#1"/>
    <dgm:cxn modelId="{C0F7DC1D-C3B4-4EA7-8C9C-20E6DB0C17BB}" type="presParOf" srcId="{D4AF2F44-6A1B-49A5-A7B1-267B51458301}" destId="{597E6A14-6E62-4DAB-93B1-16B5D6278770}" srcOrd="0" destOrd="0" presId="urn:microsoft.com/office/officeart/2005/8/layout/hList7#1"/>
    <dgm:cxn modelId="{08F1789B-0227-40A0-A702-51B3113CE204}" type="presParOf" srcId="{D4AF2F44-6A1B-49A5-A7B1-267B51458301}" destId="{7DF138B4-1BAA-402C-96FA-0E7E7822AEDA}" srcOrd="1" destOrd="0" presId="urn:microsoft.com/office/officeart/2005/8/layout/hList7#1"/>
    <dgm:cxn modelId="{B843C8D4-B4D3-4965-9F76-C1260E202E77}" type="presParOf" srcId="{D4AF2F44-6A1B-49A5-A7B1-267B51458301}" destId="{D7FFA810-B12F-49D6-AFD3-536E78FDE00E}" srcOrd="2" destOrd="0" presId="urn:microsoft.com/office/officeart/2005/8/layout/hList7#1"/>
    <dgm:cxn modelId="{4A865A90-B27D-4195-BF32-ADC27AEA2348}" type="presParOf" srcId="{D4AF2F44-6A1B-49A5-A7B1-267B51458301}" destId="{BA2BC52E-0220-492F-914E-A32536E956C6}" srcOrd="3" destOrd="0" presId="urn:microsoft.com/office/officeart/2005/8/layout/hList7#1"/>
    <dgm:cxn modelId="{26940B1B-7B76-401C-9A90-BB0E0EAACA5D}" type="presParOf" srcId="{E6001DEE-910D-497D-A1C7-28F3797288AE}" destId="{50F6AE70-34DD-4047-BE57-6FD4211D882B}" srcOrd="3" destOrd="0" presId="urn:microsoft.com/office/officeart/2005/8/layout/hList7#1"/>
    <dgm:cxn modelId="{B2F66FA4-AB4C-4994-B419-C4E6DFBE5E14}" type="presParOf" srcId="{E6001DEE-910D-497D-A1C7-28F3797288AE}" destId="{3481762B-CCEC-4630-9EF2-4FD7DF9567DF}" srcOrd="4" destOrd="0" presId="urn:microsoft.com/office/officeart/2005/8/layout/hList7#1"/>
    <dgm:cxn modelId="{67AF671D-9B11-41FA-B8DD-6CE5D1F99643}" type="presParOf" srcId="{3481762B-CCEC-4630-9EF2-4FD7DF9567DF}" destId="{ED58B33D-E994-4E10-B73E-6404264AE5AF}" srcOrd="0" destOrd="0" presId="urn:microsoft.com/office/officeart/2005/8/layout/hList7#1"/>
    <dgm:cxn modelId="{ECE07017-5863-4BEA-A31A-4605C42F634D}" type="presParOf" srcId="{3481762B-CCEC-4630-9EF2-4FD7DF9567DF}" destId="{E465C981-2B2A-459D-B9CA-F0654BD657CF}" srcOrd="1" destOrd="0" presId="urn:microsoft.com/office/officeart/2005/8/layout/hList7#1"/>
    <dgm:cxn modelId="{B75E90EA-C93B-45E9-B0D4-543CF4E574C3}" type="presParOf" srcId="{3481762B-CCEC-4630-9EF2-4FD7DF9567DF}" destId="{BF80D5FE-70BE-4672-8BA8-921B3D1486BE}" srcOrd="2" destOrd="0" presId="urn:microsoft.com/office/officeart/2005/8/layout/hList7#1"/>
    <dgm:cxn modelId="{5D6A76FE-F119-4CF6-BF69-F130400F12D1}" type="presParOf" srcId="{3481762B-CCEC-4630-9EF2-4FD7DF9567DF}" destId="{81BE2E4C-2E17-4F8E-9CF5-7F593C4C8F7E}" srcOrd="3" destOrd="0" presId="urn:microsoft.com/office/officeart/2005/8/layout/hList7#1"/>
    <dgm:cxn modelId="{F7C59F97-C13F-4FC0-8C2D-72FC68084B9B}" type="presParOf" srcId="{E6001DEE-910D-497D-A1C7-28F3797288AE}" destId="{1879861D-2806-4F9A-8691-30F0AE0EBF88}" srcOrd="5" destOrd="0" presId="urn:microsoft.com/office/officeart/2005/8/layout/hList7#1"/>
    <dgm:cxn modelId="{BDDC5153-7C6F-4BC3-B489-08DA059074EE}" type="presParOf" srcId="{E6001DEE-910D-497D-A1C7-28F3797288AE}" destId="{9E37F372-E722-4449-AAC4-E6E2680A4847}" srcOrd="6" destOrd="0" presId="urn:microsoft.com/office/officeart/2005/8/layout/hList7#1"/>
    <dgm:cxn modelId="{CD88ED60-57E6-4646-8D0F-EBEE63B81BC0}" type="presParOf" srcId="{9E37F372-E722-4449-AAC4-E6E2680A4847}" destId="{71BE18DB-530A-4ABD-89B0-109C23F88293}" srcOrd="0" destOrd="0" presId="urn:microsoft.com/office/officeart/2005/8/layout/hList7#1"/>
    <dgm:cxn modelId="{7F73739D-EE93-4C23-933A-B8D36639A1C6}" type="presParOf" srcId="{9E37F372-E722-4449-AAC4-E6E2680A4847}" destId="{E58C7657-E22D-4B50-850B-0794C17D9526}" srcOrd="1" destOrd="0" presId="urn:microsoft.com/office/officeart/2005/8/layout/hList7#1"/>
    <dgm:cxn modelId="{FA80BF90-DF0C-454D-8560-E598650A692C}" type="presParOf" srcId="{9E37F372-E722-4449-AAC4-E6E2680A4847}" destId="{DF56060F-A78A-4C93-BDCB-B3F712612C10}" srcOrd="2" destOrd="0" presId="urn:microsoft.com/office/officeart/2005/8/layout/hList7#1"/>
    <dgm:cxn modelId="{A6A93B23-409A-41CE-80E0-E417FB933DB5}" type="presParOf" srcId="{9E37F372-E722-4449-AAC4-E6E2680A4847}" destId="{F93B05C4-6AC3-4747-B7A5-44B8379803FE}" srcOrd="3" destOrd="0" presId="urn:microsoft.com/office/officeart/2005/8/layout/hList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B678BF-37B8-483C-8DFE-EFA370379E85}">
      <dsp:nvSpPr>
        <dsp:cNvPr id="0" name=""/>
        <dsp:cNvSpPr/>
      </dsp:nvSpPr>
      <dsp:spPr>
        <a:xfrm>
          <a:off x="474" y="1083422"/>
          <a:ext cx="1850119" cy="1110071"/>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Dialog</a:t>
          </a:r>
          <a:endParaRPr lang="en-US" sz="2400" kern="1200" dirty="0"/>
        </a:p>
      </dsp:txBody>
      <dsp:txXfrm>
        <a:off x="474" y="1083422"/>
        <a:ext cx="1850119" cy="1110071"/>
      </dsp:txXfrm>
    </dsp:sp>
    <dsp:sp modelId="{544AD63E-C601-422A-BF4A-0573D651F8B1}">
      <dsp:nvSpPr>
        <dsp:cNvPr id="0" name=""/>
        <dsp:cNvSpPr/>
      </dsp:nvSpPr>
      <dsp:spPr>
        <a:xfrm>
          <a:off x="2035605" y="1083422"/>
          <a:ext cx="1850119" cy="1110071"/>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Access</a:t>
          </a:r>
          <a:endParaRPr lang="en-US" sz="2400" kern="1200" dirty="0"/>
        </a:p>
      </dsp:txBody>
      <dsp:txXfrm>
        <a:off x="2035605" y="1083422"/>
        <a:ext cx="1850119" cy="1110071"/>
      </dsp:txXfrm>
    </dsp:sp>
    <dsp:sp modelId="{CF89F51D-798B-44F9-8D03-53EA2C0C7BCA}">
      <dsp:nvSpPr>
        <dsp:cNvPr id="0" name=""/>
        <dsp:cNvSpPr/>
      </dsp:nvSpPr>
      <dsp:spPr>
        <a:xfrm>
          <a:off x="474" y="2378505"/>
          <a:ext cx="1850119" cy="1110071"/>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Risk-benefits</a:t>
          </a:r>
          <a:endParaRPr lang="en-US" sz="2400" kern="1200" dirty="0"/>
        </a:p>
      </dsp:txBody>
      <dsp:txXfrm>
        <a:off x="474" y="2378505"/>
        <a:ext cx="1850119" cy="1110071"/>
      </dsp:txXfrm>
    </dsp:sp>
    <dsp:sp modelId="{2EB572E9-76E8-44D3-981E-B405ECD29655}">
      <dsp:nvSpPr>
        <dsp:cNvPr id="0" name=""/>
        <dsp:cNvSpPr/>
      </dsp:nvSpPr>
      <dsp:spPr>
        <a:xfrm>
          <a:off x="2035605" y="2378505"/>
          <a:ext cx="1850119" cy="1110071"/>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Transparency</a:t>
          </a:r>
          <a:endParaRPr lang="en-US" sz="2400" kern="1200" dirty="0"/>
        </a:p>
      </dsp:txBody>
      <dsp:txXfrm>
        <a:off x="2035605" y="2378505"/>
        <a:ext cx="1850119" cy="11100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4076E9-7085-4BB9-855B-140C7D4E2A29}">
      <dsp:nvSpPr>
        <dsp:cNvPr id="0" name=""/>
        <dsp:cNvSpPr/>
      </dsp:nvSpPr>
      <dsp:spPr>
        <a:xfrm rot="16200000">
          <a:off x="1322" y="558601"/>
          <a:ext cx="2946796" cy="2946796"/>
        </a:xfrm>
        <a:prstGeom prst="downArrow">
          <a:avLst>
            <a:gd name="adj1" fmla="val 50000"/>
            <a:gd name="adj2" fmla="val 35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263144" rIns="263144" bIns="263144" numCol="1" spcCol="1270" anchor="ctr" anchorCtr="0">
          <a:noAutofit/>
        </a:bodyPr>
        <a:lstStyle/>
        <a:p>
          <a:pPr lvl="0" algn="ctr" defTabSz="1644650">
            <a:lnSpc>
              <a:spcPct val="90000"/>
            </a:lnSpc>
            <a:spcBef>
              <a:spcPct val="0"/>
            </a:spcBef>
            <a:spcAft>
              <a:spcPct val="35000"/>
            </a:spcAft>
          </a:pPr>
          <a:r>
            <a:rPr lang="en-US" sz="3700" kern="1200" dirty="0" smtClean="0"/>
            <a:t>Product</a:t>
          </a:r>
          <a:endParaRPr lang="en-US" sz="3700" kern="1200" dirty="0"/>
        </a:p>
      </dsp:txBody>
      <dsp:txXfrm rot="5400000">
        <a:off x="1323" y="1295299"/>
        <a:ext cx="2431107" cy="1473398"/>
      </dsp:txXfrm>
    </dsp:sp>
    <dsp:sp modelId="{2E3F8180-EDD2-423C-A4C7-8AF14F7B6846}">
      <dsp:nvSpPr>
        <dsp:cNvPr id="0" name=""/>
        <dsp:cNvSpPr/>
      </dsp:nvSpPr>
      <dsp:spPr>
        <a:xfrm rot="5400000">
          <a:off x="3147880" y="558601"/>
          <a:ext cx="2946796" cy="2946796"/>
        </a:xfrm>
        <a:prstGeom prst="downArrow">
          <a:avLst>
            <a:gd name="adj1" fmla="val 50000"/>
            <a:gd name="adj2" fmla="val 35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263144" rIns="263144" bIns="263144" numCol="1" spcCol="1270" anchor="ctr" anchorCtr="0">
          <a:noAutofit/>
        </a:bodyPr>
        <a:lstStyle/>
        <a:p>
          <a:pPr lvl="0" algn="ctr" defTabSz="1644650">
            <a:lnSpc>
              <a:spcPct val="90000"/>
            </a:lnSpc>
            <a:spcBef>
              <a:spcPct val="0"/>
            </a:spcBef>
            <a:spcAft>
              <a:spcPct val="35000"/>
            </a:spcAft>
          </a:pPr>
          <a:r>
            <a:rPr lang="en-US" sz="3700" kern="1200" dirty="0" smtClean="0"/>
            <a:t>Co-creation </a:t>
          </a:r>
          <a:endParaRPr lang="en-US" sz="3700" kern="1200" dirty="0"/>
        </a:p>
      </dsp:txBody>
      <dsp:txXfrm rot="-5400000">
        <a:off x="3663570" y="1295300"/>
        <a:ext cx="2431107" cy="14733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4076E9-7085-4BB9-855B-140C7D4E2A29}">
      <dsp:nvSpPr>
        <dsp:cNvPr id="0" name=""/>
        <dsp:cNvSpPr/>
      </dsp:nvSpPr>
      <dsp:spPr>
        <a:xfrm rot="16200000">
          <a:off x="0" y="533420"/>
          <a:ext cx="2946796" cy="2946796"/>
        </a:xfrm>
        <a:prstGeom prst="downArrow">
          <a:avLst>
            <a:gd name="adj1" fmla="val 50000"/>
            <a:gd name="adj2" fmla="val 35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263144" rIns="263144" bIns="263144" numCol="1" spcCol="1270" anchor="ctr" anchorCtr="0">
          <a:noAutofit/>
        </a:bodyPr>
        <a:lstStyle/>
        <a:p>
          <a:pPr lvl="0" algn="ctr" defTabSz="1644650">
            <a:lnSpc>
              <a:spcPct val="90000"/>
            </a:lnSpc>
            <a:spcBef>
              <a:spcPct val="0"/>
            </a:spcBef>
            <a:spcAft>
              <a:spcPct val="35000"/>
            </a:spcAft>
          </a:pPr>
          <a:r>
            <a:rPr lang="en-US" sz="3700" kern="1200" dirty="0" smtClean="0"/>
            <a:t>Price</a:t>
          </a:r>
          <a:endParaRPr lang="en-US" sz="3700" kern="1200" dirty="0"/>
        </a:p>
      </dsp:txBody>
      <dsp:txXfrm rot="5400000">
        <a:off x="1" y="1270118"/>
        <a:ext cx="2431107" cy="1473398"/>
      </dsp:txXfrm>
    </dsp:sp>
    <dsp:sp modelId="{2E3F8180-EDD2-423C-A4C7-8AF14F7B6846}">
      <dsp:nvSpPr>
        <dsp:cNvPr id="0" name=""/>
        <dsp:cNvSpPr/>
      </dsp:nvSpPr>
      <dsp:spPr>
        <a:xfrm rot="5400000">
          <a:off x="3147880" y="558601"/>
          <a:ext cx="2946796" cy="2946796"/>
        </a:xfrm>
        <a:prstGeom prst="downArrow">
          <a:avLst>
            <a:gd name="adj1" fmla="val 50000"/>
            <a:gd name="adj2" fmla="val 35000"/>
          </a:avLst>
        </a:prstGeom>
        <a:solidFill>
          <a:schemeClr val="accent4">
            <a:hueOff val="7484979"/>
            <a:satOff val="-41387"/>
            <a:lumOff val="-352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263144" rIns="263144" bIns="263144" numCol="1" spcCol="1270" anchor="ctr" anchorCtr="0">
          <a:noAutofit/>
        </a:bodyPr>
        <a:lstStyle/>
        <a:p>
          <a:pPr lvl="0" algn="ctr" defTabSz="1644650">
            <a:lnSpc>
              <a:spcPct val="90000"/>
            </a:lnSpc>
            <a:spcBef>
              <a:spcPct val="0"/>
            </a:spcBef>
            <a:spcAft>
              <a:spcPct val="35000"/>
            </a:spcAft>
          </a:pPr>
          <a:r>
            <a:rPr lang="en-US" sz="3700" kern="1200" dirty="0" smtClean="0"/>
            <a:t>Co-creation </a:t>
          </a:r>
          <a:endParaRPr lang="en-US" sz="3700" kern="1200" dirty="0"/>
        </a:p>
      </dsp:txBody>
      <dsp:txXfrm rot="-5400000">
        <a:off x="3663570" y="1295300"/>
        <a:ext cx="2431107" cy="147339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4076E9-7085-4BB9-855B-140C7D4E2A29}">
      <dsp:nvSpPr>
        <dsp:cNvPr id="0" name=""/>
        <dsp:cNvSpPr/>
      </dsp:nvSpPr>
      <dsp:spPr>
        <a:xfrm rot="16200000">
          <a:off x="0" y="533420"/>
          <a:ext cx="2946796" cy="2946796"/>
        </a:xfrm>
        <a:prstGeom prst="downArrow">
          <a:avLst>
            <a:gd name="adj1" fmla="val 50000"/>
            <a:gd name="adj2" fmla="val 35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263144" rIns="263144" bIns="263144" numCol="1" spcCol="1270" anchor="ctr" anchorCtr="0">
          <a:noAutofit/>
        </a:bodyPr>
        <a:lstStyle/>
        <a:p>
          <a:pPr lvl="0" algn="ctr" defTabSz="1644650">
            <a:lnSpc>
              <a:spcPct val="90000"/>
            </a:lnSpc>
            <a:spcBef>
              <a:spcPct val="0"/>
            </a:spcBef>
            <a:spcAft>
              <a:spcPct val="35000"/>
            </a:spcAft>
          </a:pPr>
          <a:r>
            <a:rPr lang="en-US" sz="3700" kern="1200" dirty="0" smtClean="0"/>
            <a:t>Promotion</a:t>
          </a:r>
          <a:endParaRPr lang="en-US" sz="3700" kern="1200" dirty="0"/>
        </a:p>
      </dsp:txBody>
      <dsp:txXfrm rot="5400000">
        <a:off x="1" y="1270118"/>
        <a:ext cx="2431107" cy="1473398"/>
      </dsp:txXfrm>
    </dsp:sp>
    <dsp:sp modelId="{2E3F8180-EDD2-423C-A4C7-8AF14F7B6846}">
      <dsp:nvSpPr>
        <dsp:cNvPr id="0" name=""/>
        <dsp:cNvSpPr/>
      </dsp:nvSpPr>
      <dsp:spPr>
        <a:xfrm rot="5400000">
          <a:off x="3147880" y="558601"/>
          <a:ext cx="2946796" cy="2946796"/>
        </a:xfrm>
        <a:prstGeom prst="downArrow">
          <a:avLst>
            <a:gd name="adj1" fmla="val 50000"/>
            <a:gd name="adj2" fmla="val 35000"/>
          </a:avLst>
        </a:prstGeom>
        <a:solidFill>
          <a:schemeClr val="accent2">
            <a:hueOff val="2746340"/>
            <a:satOff val="-48808"/>
            <a:lumOff val="156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263144" rIns="263144" bIns="263144" numCol="1" spcCol="1270" anchor="ctr" anchorCtr="0">
          <a:noAutofit/>
        </a:bodyPr>
        <a:lstStyle/>
        <a:p>
          <a:pPr lvl="0" algn="ctr" defTabSz="1644650">
            <a:lnSpc>
              <a:spcPct val="90000"/>
            </a:lnSpc>
            <a:spcBef>
              <a:spcPct val="0"/>
            </a:spcBef>
            <a:spcAft>
              <a:spcPct val="35000"/>
            </a:spcAft>
          </a:pPr>
          <a:r>
            <a:rPr lang="en-US" sz="3700" kern="1200" dirty="0" smtClean="0"/>
            <a:t>Co-creation </a:t>
          </a:r>
          <a:endParaRPr lang="en-US" sz="3700" kern="1200" dirty="0"/>
        </a:p>
      </dsp:txBody>
      <dsp:txXfrm rot="-5400000">
        <a:off x="3663570" y="1295300"/>
        <a:ext cx="2431107" cy="14733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4076E9-7085-4BB9-855B-140C7D4E2A29}">
      <dsp:nvSpPr>
        <dsp:cNvPr id="0" name=""/>
        <dsp:cNvSpPr/>
      </dsp:nvSpPr>
      <dsp:spPr>
        <a:xfrm rot="16200000">
          <a:off x="0" y="533420"/>
          <a:ext cx="2946796" cy="2946796"/>
        </a:xfrm>
        <a:prstGeom prst="downArrow">
          <a:avLst>
            <a:gd name="adj1" fmla="val 50000"/>
            <a:gd name="adj2" fmla="val 35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263144" rIns="263144" bIns="263144" numCol="1" spcCol="1270" anchor="ctr" anchorCtr="0">
          <a:noAutofit/>
        </a:bodyPr>
        <a:lstStyle/>
        <a:p>
          <a:pPr lvl="0" algn="ctr" defTabSz="1644650">
            <a:lnSpc>
              <a:spcPct val="90000"/>
            </a:lnSpc>
            <a:spcBef>
              <a:spcPct val="0"/>
            </a:spcBef>
            <a:spcAft>
              <a:spcPct val="35000"/>
            </a:spcAft>
          </a:pPr>
          <a:r>
            <a:rPr lang="en-US" sz="3700" kern="1200" dirty="0" smtClean="0"/>
            <a:t>Place</a:t>
          </a:r>
          <a:endParaRPr lang="en-US" sz="3700" kern="1200" dirty="0"/>
        </a:p>
      </dsp:txBody>
      <dsp:txXfrm rot="5400000">
        <a:off x="1" y="1270118"/>
        <a:ext cx="2431107" cy="1473398"/>
      </dsp:txXfrm>
    </dsp:sp>
    <dsp:sp modelId="{2E3F8180-EDD2-423C-A4C7-8AF14F7B6846}">
      <dsp:nvSpPr>
        <dsp:cNvPr id="0" name=""/>
        <dsp:cNvSpPr/>
      </dsp:nvSpPr>
      <dsp:spPr>
        <a:xfrm rot="5400000">
          <a:off x="3147880" y="558601"/>
          <a:ext cx="2946796" cy="2946796"/>
        </a:xfrm>
        <a:prstGeom prst="downArrow">
          <a:avLst>
            <a:gd name="adj1" fmla="val 50000"/>
            <a:gd name="adj2" fmla="val 35000"/>
          </a:avLst>
        </a:prstGeom>
        <a:solidFill>
          <a:schemeClr val="accent2">
            <a:hueOff val="2746340"/>
            <a:satOff val="-48808"/>
            <a:lumOff val="156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263144" rIns="263144" bIns="263144" numCol="1" spcCol="1270" anchor="ctr" anchorCtr="0">
          <a:noAutofit/>
        </a:bodyPr>
        <a:lstStyle/>
        <a:p>
          <a:pPr lvl="0" algn="ctr" defTabSz="1644650">
            <a:lnSpc>
              <a:spcPct val="90000"/>
            </a:lnSpc>
            <a:spcBef>
              <a:spcPct val="0"/>
            </a:spcBef>
            <a:spcAft>
              <a:spcPct val="35000"/>
            </a:spcAft>
          </a:pPr>
          <a:r>
            <a:rPr lang="en-US" sz="3700" kern="1200" dirty="0" smtClean="0"/>
            <a:t>Co-creation </a:t>
          </a:r>
          <a:endParaRPr lang="en-US" sz="3700" kern="1200" dirty="0"/>
        </a:p>
      </dsp:txBody>
      <dsp:txXfrm rot="-5400000">
        <a:off x="3663570" y="1295300"/>
        <a:ext cx="2431107" cy="147339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0E00D3-3B00-412A-98D8-2372B1447201}">
      <dsp:nvSpPr>
        <dsp:cNvPr id="0" name=""/>
        <dsp:cNvSpPr/>
      </dsp:nvSpPr>
      <dsp:spPr>
        <a:xfrm>
          <a:off x="1474" y="0"/>
          <a:ext cx="1545635" cy="4572000"/>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t>product</a:t>
          </a:r>
          <a:endParaRPr lang="en-US" sz="2300" kern="1200" dirty="0"/>
        </a:p>
      </dsp:txBody>
      <dsp:txXfrm>
        <a:off x="1474" y="1828800"/>
        <a:ext cx="1545635" cy="1828800"/>
      </dsp:txXfrm>
    </dsp:sp>
    <dsp:sp modelId="{81B6250A-CA48-4572-B76B-BC6D63CDC8D3}">
      <dsp:nvSpPr>
        <dsp:cNvPr id="0" name=""/>
        <dsp:cNvSpPr/>
      </dsp:nvSpPr>
      <dsp:spPr>
        <a:xfrm>
          <a:off x="47843" y="274320"/>
          <a:ext cx="1452897" cy="1522476"/>
        </a:xfrm>
        <a:prstGeom prst="ellipse">
          <a:avLst/>
        </a:prstGeom>
        <a:blipFill rotWithShape="0">
          <a:blip xmlns:r="http://schemas.openxmlformats.org/officeDocument/2006/relationships" r:embed="rId1"/>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7E6A14-6E62-4DAB-93B1-16B5D6278770}">
      <dsp:nvSpPr>
        <dsp:cNvPr id="0" name=""/>
        <dsp:cNvSpPr/>
      </dsp:nvSpPr>
      <dsp:spPr>
        <a:xfrm>
          <a:off x="1593479" y="0"/>
          <a:ext cx="1545635" cy="4572000"/>
        </a:xfrm>
        <a:prstGeom prst="roundRect">
          <a:avLst>
            <a:gd name="adj" fmla="val 10000"/>
          </a:avLst>
        </a:prstGeom>
        <a:solidFill>
          <a:schemeClr val="accent3">
            <a:hueOff val="-539188"/>
            <a:satOff val="13796"/>
            <a:lumOff val="52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t>price</a:t>
          </a:r>
          <a:endParaRPr lang="en-US" sz="2300" kern="1200" dirty="0"/>
        </a:p>
      </dsp:txBody>
      <dsp:txXfrm>
        <a:off x="1593479" y="1828800"/>
        <a:ext cx="1545635" cy="1828800"/>
      </dsp:txXfrm>
    </dsp:sp>
    <dsp:sp modelId="{BA2BC52E-0220-492F-914E-A32536E956C6}">
      <dsp:nvSpPr>
        <dsp:cNvPr id="0" name=""/>
        <dsp:cNvSpPr/>
      </dsp:nvSpPr>
      <dsp:spPr>
        <a:xfrm>
          <a:off x="1639848" y="274320"/>
          <a:ext cx="1452897" cy="1522476"/>
        </a:xfrm>
        <a:prstGeom prst="ellipse">
          <a:avLst/>
        </a:prstGeom>
        <a:blipFill rotWithShape="0">
          <a:blip xmlns:r="http://schemas.openxmlformats.org/officeDocument/2006/relationships" r:embed="rId2"/>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D58B33D-E994-4E10-B73E-6404264AE5AF}">
      <dsp:nvSpPr>
        <dsp:cNvPr id="0" name=""/>
        <dsp:cNvSpPr/>
      </dsp:nvSpPr>
      <dsp:spPr>
        <a:xfrm>
          <a:off x="4724396" y="0"/>
          <a:ext cx="1545635" cy="4572000"/>
        </a:xfrm>
        <a:prstGeom prst="roundRect">
          <a:avLst>
            <a:gd name="adj" fmla="val 10000"/>
          </a:avLst>
        </a:prstGeom>
        <a:solidFill>
          <a:schemeClr val="accent3">
            <a:hueOff val="-1078377"/>
            <a:satOff val="27591"/>
            <a:lumOff val="104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t>promotion</a:t>
          </a:r>
          <a:endParaRPr lang="en-US" sz="2300" kern="1200" dirty="0"/>
        </a:p>
      </dsp:txBody>
      <dsp:txXfrm>
        <a:off x="4724396" y="1828800"/>
        <a:ext cx="1545635" cy="1828800"/>
      </dsp:txXfrm>
    </dsp:sp>
    <dsp:sp modelId="{81BE2E4C-2E17-4F8E-9CF5-7F593C4C8F7E}">
      <dsp:nvSpPr>
        <dsp:cNvPr id="0" name=""/>
        <dsp:cNvSpPr/>
      </dsp:nvSpPr>
      <dsp:spPr>
        <a:xfrm>
          <a:off x="4800605" y="152400"/>
          <a:ext cx="1452897" cy="1522476"/>
        </a:xfrm>
        <a:prstGeom prst="ellipse">
          <a:avLst/>
        </a:prstGeom>
        <a:blipFill rotWithShape="0">
          <a:blip xmlns:r="http://schemas.openxmlformats.org/officeDocument/2006/relationships" r:embed="rId3"/>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BE18DB-530A-4ABD-89B0-109C23F88293}">
      <dsp:nvSpPr>
        <dsp:cNvPr id="0" name=""/>
        <dsp:cNvSpPr/>
      </dsp:nvSpPr>
      <dsp:spPr>
        <a:xfrm>
          <a:off x="3124200" y="0"/>
          <a:ext cx="1545635" cy="4572000"/>
        </a:xfrm>
        <a:prstGeom prst="roundRect">
          <a:avLst>
            <a:gd name="adj" fmla="val 10000"/>
          </a:avLst>
        </a:prstGeom>
        <a:solidFill>
          <a:schemeClr val="accent3">
            <a:hueOff val="-1617565"/>
            <a:satOff val="41387"/>
            <a:lumOff val="156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t>place</a:t>
          </a:r>
          <a:endParaRPr lang="en-US" sz="2300" kern="1200" dirty="0"/>
        </a:p>
      </dsp:txBody>
      <dsp:txXfrm>
        <a:off x="3124200" y="1828800"/>
        <a:ext cx="1545635" cy="1828800"/>
      </dsp:txXfrm>
    </dsp:sp>
    <dsp:sp modelId="{F93B05C4-6AC3-4747-B7A5-44B8379803FE}">
      <dsp:nvSpPr>
        <dsp:cNvPr id="0" name=""/>
        <dsp:cNvSpPr/>
      </dsp:nvSpPr>
      <dsp:spPr>
        <a:xfrm>
          <a:off x="3200405" y="228600"/>
          <a:ext cx="1452897" cy="1522476"/>
        </a:xfrm>
        <a:prstGeom prst="ellipse">
          <a:avLst/>
        </a:prstGeom>
        <a:blipFill rotWithShape="0">
          <a:blip xmlns:r="http://schemas.openxmlformats.org/officeDocument/2006/relationships" r:embed="rId4"/>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E3D5BD-C6FA-443E-BB16-FF94C1484EF0}">
      <dsp:nvSpPr>
        <dsp:cNvPr id="0" name=""/>
        <dsp:cNvSpPr/>
      </dsp:nvSpPr>
      <dsp:spPr>
        <a:xfrm>
          <a:off x="380993" y="3657600"/>
          <a:ext cx="5818632" cy="838198"/>
        </a:xfrm>
        <a:prstGeom prst="leftRightArrow">
          <a:avLst/>
        </a:prstGeom>
        <a:solidFill>
          <a:schemeClr val="accent3">
            <a:tint val="4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ADE3D7-8280-4ABB-9B80-A776FA9541DD}" type="datetimeFigureOut">
              <a:rPr lang="en-US" smtClean="0"/>
              <a:t>2/10/2016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726820-7458-4C36-BEEB-B5AD4E27543A}" type="slidenum">
              <a:rPr lang="en-US" smtClean="0"/>
              <a:t>‹#›</a:t>
            </a:fld>
            <a:endParaRPr lang="en-US"/>
          </a:p>
        </p:txBody>
      </p:sp>
    </p:spTree>
    <p:extLst>
      <p:ext uri="{BB962C8B-B14F-4D97-AF65-F5344CB8AC3E}">
        <p14:creationId xmlns:p14="http://schemas.microsoft.com/office/powerpoint/2010/main" val="680959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726820-7458-4C36-BEEB-B5AD4E27543A}" type="slidenum">
              <a:rPr lang="en-US" smtClean="0"/>
              <a:t>19</a:t>
            </a:fld>
            <a:endParaRPr lang="en-US"/>
          </a:p>
        </p:txBody>
      </p:sp>
    </p:spTree>
    <p:extLst>
      <p:ext uri="{BB962C8B-B14F-4D97-AF65-F5344CB8AC3E}">
        <p14:creationId xmlns:p14="http://schemas.microsoft.com/office/powerpoint/2010/main" val="406330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59B2137-6857-4891-B0DF-B7C42D4C2B0B}" type="datetime1">
              <a:rPr lang="en-US" smtClean="0"/>
              <a:t>2/10/2016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Copyright Gowhar Rasool , Central University of Jammu </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399E647-72A1-448F-8E24-8025219171E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8CA59F-2743-4723-A0C4-CF7B9EDCBBF1}" type="datetime1">
              <a:rPr lang="en-US" smtClean="0"/>
              <a:t>2/10/2016</a:t>
            </a:fld>
            <a:endParaRPr lang="en-US"/>
          </a:p>
        </p:txBody>
      </p:sp>
      <p:sp>
        <p:nvSpPr>
          <p:cNvPr id="5" name="Footer Placeholder 4"/>
          <p:cNvSpPr>
            <a:spLocks noGrp="1"/>
          </p:cNvSpPr>
          <p:nvPr>
            <p:ph type="ftr" sz="quarter" idx="11"/>
          </p:nvPr>
        </p:nvSpPr>
        <p:spPr/>
        <p:txBody>
          <a:bodyPr/>
          <a:lstStyle/>
          <a:p>
            <a:r>
              <a:rPr lang="en-US" smtClean="0"/>
              <a:t>Copyright Gowhar Rasool , Central University of Jammu </a:t>
            </a:r>
            <a:endParaRPr lang="en-US"/>
          </a:p>
        </p:txBody>
      </p:sp>
      <p:sp>
        <p:nvSpPr>
          <p:cNvPr id="6" name="Slide Number Placeholder 5"/>
          <p:cNvSpPr>
            <a:spLocks noGrp="1"/>
          </p:cNvSpPr>
          <p:nvPr>
            <p:ph type="sldNum" sz="quarter" idx="12"/>
          </p:nvPr>
        </p:nvSpPr>
        <p:spPr/>
        <p:txBody>
          <a:bodyPr/>
          <a:lstStyle/>
          <a:p>
            <a:fld id="{C399E647-72A1-448F-8E24-8025219171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9E3677B-59CC-4A23-AD4A-74CAFB06C290}" type="datetime1">
              <a:rPr lang="en-US" smtClean="0"/>
              <a:t>2/10/2016</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Copyright Gowhar Rasool , Central University of Jammu </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C399E647-72A1-448F-8E24-8025219171E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B2C000-C22F-4927-9249-3754283EFA91}" type="datetime1">
              <a:rPr lang="en-US" smtClean="0"/>
              <a:t>2/10/2016</a:t>
            </a:fld>
            <a:endParaRPr lang="en-US"/>
          </a:p>
        </p:txBody>
      </p:sp>
      <p:sp>
        <p:nvSpPr>
          <p:cNvPr id="5" name="Footer Placeholder 4"/>
          <p:cNvSpPr>
            <a:spLocks noGrp="1"/>
          </p:cNvSpPr>
          <p:nvPr>
            <p:ph type="ftr" sz="quarter" idx="11"/>
          </p:nvPr>
        </p:nvSpPr>
        <p:spPr/>
        <p:txBody>
          <a:bodyPr/>
          <a:lstStyle/>
          <a:p>
            <a:r>
              <a:rPr lang="en-US" smtClean="0"/>
              <a:t>Copyright Gowhar Rasool , Central University of Jammu </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399E647-72A1-448F-8E24-8025219171E7}"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9B319E3-F800-49D3-AAC5-C232887E3E55}" type="datetime1">
              <a:rPr lang="en-US" smtClean="0"/>
              <a:t>2/10/2016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399E647-72A1-448F-8E24-8025219171E7}"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Copyright Gowhar Rasool , Central University of Jammu </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05BD0985-1903-486F-8A6B-5BFC62C9EC8D}" type="datetime1">
              <a:rPr lang="en-US" smtClean="0"/>
              <a:t>2/10/2016</a:t>
            </a:fld>
            <a:endParaRPr lang="en-US"/>
          </a:p>
        </p:txBody>
      </p:sp>
      <p:sp>
        <p:nvSpPr>
          <p:cNvPr id="10" name="Slide Number Placeholder 9"/>
          <p:cNvSpPr>
            <a:spLocks noGrp="1"/>
          </p:cNvSpPr>
          <p:nvPr>
            <p:ph type="sldNum" sz="quarter" idx="16"/>
          </p:nvPr>
        </p:nvSpPr>
        <p:spPr/>
        <p:txBody>
          <a:bodyPr rtlCol="0"/>
          <a:lstStyle/>
          <a:p>
            <a:fld id="{C399E647-72A1-448F-8E24-8025219171E7}" type="slidenum">
              <a:rPr lang="en-US" smtClean="0"/>
              <a:pPr/>
              <a:t>‹#›</a:t>
            </a:fld>
            <a:endParaRPr lang="en-US"/>
          </a:p>
        </p:txBody>
      </p:sp>
      <p:sp>
        <p:nvSpPr>
          <p:cNvPr id="12" name="Footer Placeholder 11"/>
          <p:cNvSpPr>
            <a:spLocks noGrp="1"/>
          </p:cNvSpPr>
          <p:nvPr>
            <p:ph type="ftr" sz="quarter" idx="17"/>
          </p:nvPr>
        </p:nvSpPr>
        <p:spPr/>
        <p:txBody>
          <a:bodyPr rtlCol="0"/>
          <a:lstStyle/>
          <a:p>
            <a:r>
              <a:rPr lang="en-US" smtClean="0"/>
              <a:t>Copyright Gowhar Rasool , Central University of Jammu </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2D98D3A-0387-4A3B-8689-0ECC2B348D7F}" type="datetime1">
              <a:rPr lang="en-US" smtClean="0"/>
              <a:t>2/10/2016</a:t>
            </a:fld>
            <a:endParaRPr lang="en-US"/>
          </a:p>
        </p:txBody>
      </p:sp>
      <p:sp>
        <p:nvSpPr>
          <p:cNvPr id="12" name="Slide Number Placeholder 11"/>
          <p:cNvSpPr>
            <a:spLocks noGrp="1"/>
          </p:cNvSpPr>
          <p:nvPr>
            <p:ph type="sldNum" sz="quarter" idx="16"/>
          </p:nvPr>
        </p:nvSpPr>
        <p:spPr/>
        <p:txBody>
          <a:bodyPr rtlCol="0"/>
          <a:lstStyle/>
          <a:p>
            <a:fld id="{C399E647-72A1-448F-8E24-8025219171E7}" type="slidenum">
              <a:rPr lang="en-US" smtClean="0"/>
              <a:pPr/>
              <a:t>‹#›</a:t>
            </a:fld>
            <a:endParaRPr lang="en-US"/>
          </a:p>
        </p:txBody>
      </p:sp>
      <p:sp>
        <p:nvSpPr>
          <p:cNvPr id="14" name="Footer Placeholder 13"/>
          <p:cNvSpPr>
            <a:spLocks noGrp="1"/>
          </p:cNvSpPr>
          <p:nvPr>
            <p:ph type="ftr" sz="quarter" idx="17"/>
          </p:nvPr>
        </p:nvSpPr>
        <p:spPr/>
        <p:txBody>
          <a:bodyPr rtlCol="0"/>
          <a:lstStyle/>
          <a:p>
            <a:r>
              <a:rPr lang="en-US" smtClean="0"/>
              <a:t>Copyright Gowhar Rasool , Central University of Jammu </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F4C224E-3C98-4F81-8025-19F3A45CFBC0}" type="datetime1">
              <a:rPr lang="en-US" smtClean="0"/>
              <a:t>2/10/2016</a:t>
            </a:fld>
            <a:endParaRPr lang="en-US"/>
          </a:p>
        </p:txBody>
      </p:sp>
      <p:sp>
        <p:nvSpPr>
          <p:cNvPr id="4" name="Footer Placeholder 3"/>
          <p:cNvSpPr>
            <a:spLocks noGrp="1"/>
          </p:cNvSpPr>
          <p:nvPr>
            <p:ph type="ftr" sz="quarter" idx="11"/>
          </p:nvPr>
        </p:nvSpPr>
        <p:spPr/>
        <p:txBody>
          <a:bodyPr/>
          <a:lstStyle/>
          <a:p>
            <a:r>
              <a:rPr lang="en-US" smtClean="0"/>
              <a:t>Copyright Gowhar Rasool , Central University of Jammu </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399E647-72A1-448F-8E24-8025219171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7BCC7-1B2C-47EF-A7C2-7706F788230B}" type="datetime1">
              <a:rPr lang="en-US" smtClean="0"/>
              <a:t>2/10/2016</a:t>
            </a:fld>
            <a:endParaRPr lang="en-US"/>
          </a:p>
        </p:txBody>
      </p:sp>
      <p:sp>
        <p:nvSpPr>
          <p:cNvPr id="3" name="Footer Placeholder 2"/>
          <p:cNvSpPr>
            <a:spLocks noGrp="1"/>
          </p:cNvSpPr>
          <p:nvPr>
            <p:ph type="ftr" sz="quarter" idx="11"/>
          </p:nvPr>
        </p:nvSpPr>
        <p:spPr/>
        <p:txBody>
          <a:bodyPr/>
          <a:lstStyle/>
          <a:p>
            <a:r>
              <a:rPr lang="en-US" smtClean="0"/>
              <a:t>Copyright Gowhar Rasool , Central University of Jammu </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399E647-72A1-448F-8E24-8025219171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BD10A27-7F06-4469-B2A9-865CAA61D52A}" type="datetime1">
              <a:rPr lang="en-US" smtClean="0"/>
              <a:t>2/10/2016</a:t>
            </a:fld>
            <a:endParaRPr lang="en-US"/>
          </a:p>
        </p:txBody>
      </p:sp>
      <p:sp>
        <p:nvSpPr>
          <p:cNvPr id="6" name="Footer Placeholder 5"/>
          <p:cNvSpPr>
            <a:spLocks noGrp="1"/>
          </p:cNvSpPr>
          <p:nvPr>
            <p:ph type="ftr" sz="quarter" idx="11"/>
          </p:nvPr>
        </p:nvSpPr>
        <p:spPr/>
        <p:txBody>
          <a:bodyPr/>
          <a:lstStyle/>
          <a:p>
            <a:r>
              <a:rPr lang="en-US" smtClean="0"/>
              <a:t>Copyright Gowhar Rasool , Central University of Jammu </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399E647-72A1-448F-8E24-8025219171E7}"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3B4309B-D4EF-4887-89BC-277539D2CFD0}" type="datetime1">
              <a:rPr lang="en-US" smtClean="0"/>
              <a:t>2/10/2016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C399E647-72A1-448F-8E24-8025219171E7}"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Copyright Gowhar Rasool , Central University of Jammu </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A180DB1-CC93-4A38-87D4-3A469B099196}" type="datetime1">
              <a:rPr lang="en-US" smtClean="0"/>
              <a:t>2/10/2016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Copyright Gowhar Rasool , Central University of Jammu </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399E647-72A1-448F-8E24-8025219171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wmf"/><Relationship Id="rId1" Type="http://schemas.openxmlformats.org/officeDocument/2006/relationships/slideLayout" Target="../slideLayouts/slideLayout3.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1981200"/>
            <a:ext cx="6477000" cy="1828800"/>
          </a:xfrm>
        </p:spPr>
        <p:txBody>
          <a:bodyPr>
            <a:normAutofit fontScale="90000"/>
          </a:bodyPr>
          <a:lstStyle/>
          <a:p>
            <a:r>
              <a:rPr lang="en-US" b="1" dirty="0" smtClean="0">
                <a:solidFill>
                  <a:srgbClr val="92D050"/>
                </a:solidFill>
              </a:rPr>
              <a:t>VALUE CREATION THROUGH CUSTOMER CO-CREATION</a:t>
            </a:r>
            <a:r>
              <a:rPr lang="en-US" dirty="0" smtClean="0"/>
              <a:t/>
            </a:r>
            <a:br>
              <a:rPr lang="en-US" dirty="0" smtClean="0"/>
            </a:br>
            <a:endParaRPr lang="en-US" dirty="0"/>
          </a:p>
        </p:txBody>
      </p:sp>
      <p:sp>
        <p:nvSpPr>
          <p:cNvPr id="3" name="Subtitle 2"/>
          <p:cNvSpPr>
            <a:spLocks noGrp="1"/>
          </p:cNvSpPr>
          <p:nvPr>
            <p:ph type="subTitle" idx="1"/>
          </p:nvPr>
        </p:nvSpPr>
        <p:spPr/>
        <p:txBody>
          <a:bodyPr>
            <a:normAutofit/>
          </a:bodyPr>
          <a:lstStyle/>
          <a:p>
            <a:endParaRPr lang="en-US" dirty="0"/>
          </a:p>
        </p:txBody>
      </p:sp>
      <p:sp>
        <p:nvSpPr>
          <p:cNvPr id="5" name="Footer Placeholder 4"/>
          <p:cNvSpPr>
            <a:spLocks noGrp="1"/>
          </p:cNvSpPr>
          <p:nvPr>
            <p:ph type="ftr" sz="quarter" idx="11"/>
          </p:nvPr>
        </p:nvSpPr>
        <p:spPr/>
        <p:txBody>
          <a:bodyPr/>
          <a:lstStyle/>
          <a:p>
            <a:r>
              <a:rPr lang="en-US" smtClean="0"/>
              <a:t>Copyright Gowhar Rasool , Central University of Jammu </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2667000"/>
            <a:ext cx="4724400" cy="2362200"/>
          </a:xfrm>
        </p:spPr>
        <p:txBody>
          <a:bodyPr>
            <a:normAutofit/>
          </a:bodyPr>
          <a:lstStyle/>
          <a:p>
            <a:pPr algn="just"/>
            <a:r>
              <a:rPr lang="en-US" sz="2000" dirty="0" smtClean="0">
                <a:solidFill>
                  <a:schemeClr val="tx1"/>
                </a:solidFill>
              </a:rPr>
              <a:t>Priceline.com allows customers to give their own prices for hotel they are looking for, flights and car rentals as well. The company then searches for the sellers who are ready to offer their services to the customer at the price which customers is looking for.</a:t>
            </a:r>
          </a:p>
        </p:txBody>
      </p:sp>
      <p:sp>
        <p:nvSpPr>
          <p:cNvPr id="3" name="Title 2"/>
          <p:cNvSpPr>
            <a:spLocks noGrp="1"/>
          </p:cNvSpPr>
          <p:nvPr>
            <p:ph type="title"/>
          </p:nvPr>
        </p:nvSpPr>
        <p:spPr/>
        <p:txBody>
          <a:bodyPr/>
          <a:lstStyle/>
          <a:p>
            <a:r>
              <a:rPr lang="en-US" dirty="0" smtClean="0"/>
              <a:t>Argument 2. contd. </a:t>
            </a:r>
            <a:endParaRPr lang="en-US" dirty="0"/>
          </a:p>
        </p:txBody>
      </p:sp>
      <p:pic>
        <p:nvPicPr>
          <p:cNvPr id="4098" name="Picture 2" descr="G:\priceline.JPG"/>
          <p:cNvPicPr>
            <a:picLocks noChangeAspect="1" noChangeArrowheads="1"/>
          </p:cNvPicPr>
          <p:nvPr/>
        </p:nvPicPr>
        <p:blipFill>
          <a:blip r:embed="rId2" cstate="print"/>
          <a:srcRect/>
          <a:stretch>
            <a:fillRect/>
          </a:stretch>
        </p:blipFill>
        <p:spPr bwMode="auto">
          <a:xfrm>
            <a:off x="4498956" y="4267200"/>
            <a:ext cx="4645044" cy="2590800"/>
          </a:xfrm>
          <a:prstGeom prst="rect">
            <a:avLst/>
          </a:prstGeom>
          <a:ln>
            <a:noFill/>
          </a:ln>
          <a:effectLst>
            <a:softEdge rad="112500"/>
          </a:effectLst>
        </p:spPr>
      </p:pic>
      <p:sp>
        <p:nvSpPr>
          <p:cNvPr id="4" name="Footer Placeholder 3"/>
          <p:cNvSpPr>
            <a:spLocks noGrp="1"/>
          </p:cNvSpPr>
          <p:nvPr>
            <p:ph type="ftr" sz="quarter" idx="12"/>
          </p:nvPr>
        </p:nvSpPr>
        <p:spPr/>
        <p:txBody>
          <a:bodyPr/>
          <a:lstStyle/>
          <a:p>
            <a:r>
              <a:rPr lang="en-US" smtClean="0"/>
              <a:t>Copyright Gowhar Rasool , Central University of Jammu </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Proposition 3 </a:t>
            </a:r>
            <a:endParaRPr lang="en-US" dirty="0"/>
          </a:p>
        </p:txBody>
      </p:sp>
      <p:sp>
        <p:nvSpPr>
          <p:cNvPr id="3" name="Content Placeholder 2"/>
          <p:cNvSpPr>
            <a:spLocks noGrp="1"/>
          </p:cNvSpPr>
          <p:nvPr>
            <p:ph sz="quarter" idx="1"/>
          </p:nvPr>
        </p:nvSpPr>
        <p:spPr>
          <a:xfrm>
            <a:off x="0" y="1600200"/>
            <a:ext cx="8839200" cy="4572000"/>
          </a:xfrm>
        </p:spPr>
        <p:txBody>
          <a:bodyPr/>
          <a:lstStyle/>
          <a:p>
            <a:pPr>
              <a:buNone/>
            </a:pPr>
            <a:r>
              <a:rPr lang="en-US" b="1" dirty="0" smtClean="0"/>
              <a:t>CO-CREATING “Promotion” USING TECHNOLOGY</a:t>
            </a:r>
            <a:endParaRPr lang="en-US" dirty="0"/>
          </a:p>
        </p:txBody>
      </p:sp>
      <p:graphicFrame>
        <p:nvGraphicFramePr>
          <p:cNvPr id="5" name="Diagram 4"/>
          <p:cNvGraphicFramePr/>
          <p:nvPr/>
        </p:nvGraphicFramePr>
        <p:xfrm>
          <a:off x="1447800" y="23622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7"/>
          </p:nvPr>
        </p:nvSpPr>
        <p:spPr/>
        <p:txBody>
          <a:bodyPr/>
          <a:lstStyle/>
          <a:p>
            <a:r>
              <a:rPr lang="en-US" smtClean="0"/>
              <a:t>Copyright Gowhar Rasool , Central University of Jammu </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3352800"/>
            <a:ext cx="4724400" cy="2362200"/>
          </a:xfrm>
        </p:spPr>
        <p:txBody>
          <a:bodyPr>
            <a:normAutofit fontScale="55000" lnSpcReduction="20000"/>
          </a:bodyPr>
          <a:lstStyle/>
          <a:p>
            <a:pPr algn="just"/>
            <a:r>
              <a:rPr lang="en-US" sz="2300" dirty="0" smtClean="0">
                <a:solidFill>
                  <a:schemeClr val="tx1"/>
                </a:solidFill>
              </a:rPr>
              <a:t>Coca-Cola has a history of fan first interactions, from their friendly approach to problems with a popular </a:t>
            </a:r>
            <a:r>
              <a:rPr lang="en-US" sz="2300" dirty="0" err="1" smtClean="0">
                <a:solidFill>
                  <a:schemeClr val="tx1"/>
                </a:solidFill>
              </a:rPr>
              <a:t>Facebook</a:t>
            </a:r>
            <a:r>
              <a:rPr lang="en-US" sz="2300" dirty="0" smtClean="0">
                <a:solidFill>
                  <a:schemeClr val="tx1"/>
                </a:solidFill>
              </a:rPr>
              <a:t> fan page created by two Coke fans, to Coke Australia's recent "Share a Coke" campaign encouraging fans to create their own Coke commercials with pictures from their </a:t>
            </a:r>
            <a:r>
              <a:rPr lang="en-US" sz="2300" dirty="0" err="1" smtClean="0">
                <a:solidFill>
                  <a:schemeClr val="tx1"/>
                </a:solidFill>
              </a:rPr>
              <a:t>Facebook</a:t>
            </a:r>
            <a:r>
              <a:rPr lang="en-US" sz="2300" dirty="0" smtClean="0">
                <a:solidFill>
                  <a:schemeClr val="tx1"/>
                </a:solidFill>
              </a:rPr>
              <a:t> albums, share a virtual coke, get a Coke can with a friend's name on it and win prizes. </a:t>
            </a:r>
          </a:p>
          <a:p>
            <a:pPr algn="just"/>
            <a:endParaRPr lang="en-US" dirty="0" smtClean="0">
              <a:solidFill>
                <a:schemeClr val="tx1"/>
              </a:solidFill>
            </a:endParaRPr>
          </a:p>
          <a:p>
            <a:pPr algn="just"/>
            <a:r>
              <a:rPr lang="en-US" sz="2500" dirty="0" smtClean="0">
                <a:solidFill>
                  <a:schemeClr val="tx1"/>
                </a:solidFill>
              </a:rPr>
              <a:t>Gaana.com which is an online free song streaming website offers its users a wide range of songs which they can listen. The company encourages its users to share the songs which they are listening on their face book pages creating a user driven promotion for gaana.com</a:t>
            </a:r>
          </a:p>
          <a:p>
            <a:pPr algn="just"/>
            <a:endParaRPr lang="en-US" dirty="0" smtClean="0">
              <a:solidFill>
                <a:schemeClr val="tx1"/>
              </a:solidFill>
            </a:endParaRPr>
          </a:p>
          <a:p>
            <a:pPr algn="just"/>
            <a:endParaRPr lang="en-US" dirty="0" smtClean="0"/>
          </a:p>
        </p:txBody>
      </p:sp>
      <p:sp>
        <p:nvSpPr>
          <p:cNvPr id="3" name="Title 2"/>
          <p:cNvSpPr>
            <a:spLocks noGrp="1"/>
          </p:cNvSpPr>
          <p:nvPr>
            <p:ph type="title"/>
          </p:nvPr>
        </p:nvSpPr>
        <p:spPr/>
        <p:txBody>
          <a:bodyPr/>
          <a:lstStyle/>
          <a:p>
            <a:r>
              <a:rPr lang="en-US" dirty="0" smtClean="0"/>
              <a:t>Argument 3 </a:t>
            </a:r>
            <a:endParaRPr lang="en-US" dirty="0"/>
          </a:p>
        </p:txBody>
      </p:sp>
      <p:pic>
        <p:nvPicPr>
          <p:cNvPr id="5122" name="Picture 2" descr="G:\gaana .JPG"/>
          <p:cNvPicPr>
            <a:picLocks noChangeAspect="1" noChangeArrowheads="1"/>
          </p:cNvPicPr>
          <p:nvPr/>
        </p:nvPicPr>
        <p:blipFill>
          <a:blip r:embed="rId2" cstate="print"/>
          <a:srcRect/>
          <a:stretch>
            <a:fillRect/>
          </a:stretch>
        </p:blipFill>
        <p:spPr bwMode="auto">
          <a:xfrm>
            <a:off x="5029200" y="4009884"/>
            <a:ext cx="3914775" cy="2848116"/>
          </a:xfrm>
          <a:prstGeom prst="rect">
            <a:avLst/>
          </a:prstGeom>
          <a:noFill/>
        </p:spPr>
      </p:pic>
      <p:pic>
        <p:nvPicPr>
          <p:cNvPr id="5123" name="Picture 3" descr="G:\share a coke.JPG"/>
          <p:cNvPicPr>
            <a:picLocks noChangeAspect="1" noChangeArrowheads="1"/>
          </p:cNvPicPr>
          <p:nvPr/>
        </p:nvPicPr>
        <p:blipFill>
          <a:blip r:embed="rId3" cstate="print"/>
          <a:srcRect/>
          <a:stretch>
            <a:fillRect/>
          </a:stretch>
        </p:blipFill>
        <p:spPr bwMode="auto">
          <a:xfrm>
            <a:off x="4752474" y="762000"/>
            <a:ext cx="4391526" cy="2590800"/>
          </a:xfrm>
          <a:prstGeom prst="rect">
            <a:avLst/>
          </a:prstGeom>
          <a:noFill/>
        </p:spPr>
      </p:pic>
      <p:sp>
        <p:nvSpPr>
          <p:cNvPr id="4" name="Footer Placeholder 3"/>
          <p:cNvSpPr>
            <a:spLocks noGrp="1"/>
          </p:cNvSpPr>
          <p:nvPr>
            <p:ph type="ftr" sz="quarter" idx="12"/>
          </p:nvPr>
        </p:nvSpPr>
        <p:spPr/>
        <p:txBody>
          <a:bodyPr/>
          <a:lstStyle/>
          <a:p>
            <a:r>
              <a:rPr lang="en-US" smtClean="0"/>
              <a:t>Copyright Gowhar Rasool , Central University of Jammu </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Proposition 4 </a:t>
            </a:r>
            <a:endParaRPr lang="en-US" dirty="0"/>
          </a:p>
        </p:txBody>
      </p:sp>
      <p:sp>
        <p:nvSpPr>
          <p:cNvPr id="3" name="Content Placeholder 2"/>
          <p:cNvSpPr>
            <a:spLocks noGrp="1"/>
          </p:cNvSpPr>
          <p:nvPr>
            <p:ph sz="quarter" idx="1"/>
          </p:nvPr>
        </p:nvSpPr>
        <p:spPr>
          <a:xfrm>
            <a:off x="0" y="1600200"/>
            <a:ext cx="8839200" cy="4572000"/>
          </a:xfrm>
        </p:spPr>
        <p:txBody>
          <a:bodyPr/>
          <a:lstStyle/>
          <a:p>
            <a:pPr>
              <a:buNone/>
            </a:pPr>
            <a:r>
              <a:rPr lang="en-US" b="1" dirty="0" smtClean="0"/>
              <a:t>CO-CREATING “Place” USING TECHNOLOGY</a:t>
            </a:r>
            <a:endParaRPr lang="en-US" dirty="0"/>
          </a:p>
        </p:txBody>
      </p:sp>
      <p:graphicFrame>
        <p:nvGraphicFramePr>
          <p:cNvPr id="5" name="Diagram 4"/>
          <p:cNvGraphicFramePr/>
          <p:nvPr/>
        </p:nvGraphicFramePr>
        <p:xfrm>
          <a:off x="1447800" y="23622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7"/>
          </p:nvPr>
        </p:nvSpPr>
        <p:spPr/>
        <p:txBody>
          <a:bodyPr/>
          <a:lstStyle/>
          <a:p>
            <a:r>
              <a:rPr lang="en-US" smtClean="0"/>
              <a:t>Copyright Gowhar Rasool , Central University of Jammu </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2819400"/>
            <a:ext cx="4724400" cy="2362200"/>
          </a:xfrm>
        </p:spPr>
        <p:txBody>
          <a:bodyPr>
            <a:normAutofit fontScale="92500" lnSpcReduction="20000"/>
          </a:bodyPr>
          <a:lstStyle/>
          <a:p>
            <a:pPr algn="just"/>
            <a:r>
              <a:rPr lang="en-US" sz="1800" dirty="0" err="1" smtClean="0">
                <a:solidFill>
                  <a:schemeClr val="tx1"/>
                </a:solidFill>
              </a:rPr>
              <a:t>Jabong</a:t>
            </a:r>
            <a:r>
              <a:rPr lang="en-US" sz="1800" dirty="0" smtClean="0">
                <a:solidFill>
                  <a:schemeClr val="tx1"/>
                </a:solidFill>
              </a:rPr>
              <a:t> is one of the largest e-commerce company in India. The company estimated that 70% of its business can come from rural India. In order to get access to the customers company was able to co-create a new mechanism of delivery and customer friendly accessibility.</a:t>
            </a:r>
          </a:p>
          <a:p>
            <a:pPr algn="just"/>
            <a:endParaRPr lang="en-US" sz="1800" dirty="0" smtClean="0">
              <a:solidFill>
                <a:schemeClr val="tx1"/>
              </a:solidFill>
            </a:endParaRPr>
          </a:p>
          <a:p>
            <a:pPr algn="just"/>
            <a:r>
              <a:rPr lang="en-US" sz="1800" dirty="0" smtClean="0">
                <a:solidFill>
                  <a:schemeClr val="tx1"/>
                </a:solidFill>
              </a:rPr>
              <a:t>Mobile ATM available at the place of event. This not only helps the organizers but also bank to provide easy place of access to the customers</a:t>
            </a:r>
          </a:p>
          <a:p>
            <a:pPr algn="just"/>
            <a:endParaRPr lang="en-US" dirty="0" smtClean="0">
              <a:solidFill>
                <a:schemeClr val="tx1"/>
              </a:solidFill>
            </a:endParaRPr>
          </a:p>
          <a:p>
            <a:pPr algn="just"/>
            <a:endParaRPr lang="en-US" dirty="0" smtClean="0"/>
          </a:p>
        </p:txBody>
      </p:sp>
      <p:sp>
        <p:nvSpPr>
          <p:cNvPr id="3" name="Title 2"/>
          <p:cNvSpPr>
            <a:spLocks noGrp="1"/>
          </p:cNvSpPr>
          <p:nvPr>
            <p:ph type="title"/>
          </p:nvPr>
        </p:nvSpPr>
        <p:spPr/>
        <p:txBody>
          <a:bodyPr/>
          <a:lstStyle/>
          <a:p>
            <a:r>
              <a:rPr lang="en-US" dirty="0" smtClean="0"/>
              <a:t>Argument 4 </a:t>
            </a:r>
            <a:endParaRPr lang="en-US" dirty="0"/>
          </a:p>
        </p:txBody>
      </p:sp>
      <p:pic>
        <p:nvPicPr>
          <p:cNvPr id="6146" name="Picture 2" descr="G:\atm on weels.jpg"/>
          <p:cNvPicPr>
            <a:picLocks noChangeAspect="1" noChangeArrowheads="1"/>
          </p:cNvPicPr>
          <p:nvPr/>
        </p:nvPicPr>
        <p:blipFill>
          <a:blip r:embed="rId2" cstate="print"/>
          <a:srcRect/>
          <a:stretch>
            <a:fillRect/>
          </a:stretch>
        </p:blipFill>
        <p:spPr bwMode="auto">
          <a:xfrm>
            <a:off x="4800600" y="0"/>
            <a:ext cx="4343400" cy="6858000"/>
          </a:xfrm>
          <a:prstGeom prst="rect">
            <a:avLst/>
          </a:prstGeom>
          <a:noFill/>
        </p:spPr>
      </p:pic>
      <p:sp>
        <p:nvSpPr>
          <p:cNvPr id="4" name="Footer Placeholder 3"/>
          <p:cNvSpPr>
            <a:spLocks noGrp="1"/>
          </p:cNvSpPr>
          <p:nvPr>
            <p:ph type="ftr" sz="quarter" idx="12"/>
          </p:nvPr>
        </p:nvSpPr>
        <p:spPr/>
        <p:txBody>
          <a:bodyPr/>
          <a:lstStyle/>
          <a:p>
            <a:r>
              <a:rPr lang="en-US" smtClean="0"/>
              <a:t>Copyright Gowhar Rasool , Central University of Jammu </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i="1" dirty="0" smtClean="0">
                <a:solidFill>
                  <a:schemeClr val="tx1"/>
                </a:solidFill>
              </a:rPr>
              <a:t>This is what we have to say </a:t>
            </a:r>
            <a:endParaRPr lang="en-US" i="1" dirty="0">
              <a:solidFill>
                <a:schemeClr val="tx1"/>
              </a:solidFill>
            </a:endParaRPr>
          </a:p>
        </p:txBody>
      </p:sp>
      <p:graphicFrame>
        <p:nvGraphicFramePr>
          <p:cNvPr id="5" name="Content Placeholder 4"/>
          <p:cNvGraphicFramePr>
            <a:graphicFrameLocks noGrp="1"/>
          </p:cNvGraphicFramePr>
          <p:nvPr>
            <p:ph sz="quarter" idx="1"/>
          </p:nvPr>
        </p:nvGraphicFramePr>
        <p:xfrm>
          <a:off x="1600200" y="1676400"/>
          <a:ext cx="6324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2286000" y="5410200"/>
            <a:ext cx="4448932" cy="64633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Co-Creation</a:t>
            </a:r>
            <a:endParaRPr lang="en-US"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Footer Placeholder 2"/>
          <p:cNvSpPr>
            <a:spLocks noGrp="1"/>
          </p:cNvSpPr>
          <p:nvPr>
            <p:ph type="ftr" sz="quarter" idx="17"/>
          </p:nvPr>
        </p:nvSpPr>
        <p:spPr/>
        <p:txBody>
          <a:bodyPr/>
          <a:lstStyle/>
          <a:p>
            <a:r>
              <a:rPr lang="en-US" smtClean="0"/>
              <a:t>Copyright Gowhar Rasool , Central University of Jammu </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Industry evidence support that companies are innovatively using technology :</a:t>
            </a:r>
          </a:p>
          <a:p>
            <a:pPr marL="514350" indent="-514350">
              <a:buFont typeface="+mj-lt"/>
              <a:buAutoNum type="arabicPeriod"/>
            </a:pPr>
            <a:r>
              <a:rPr lang="en-US" dirty="0" smtClean="0"/>
              <a:t>for co creating product.</a:t>
            </a:r>
          </a:p>
          <a:p>
            <a:pPr marL="514350" indent="-514350">
              <a:buFont typeface="+mj-lt"/>
              <a:buAutoNum type="arabicPeriod"/>
            </a:pPr>
            <a:r>
              <a:rPr lang="en-US" dirty="0" smtClean="0"/>
              <a:t>for co creating price.</a:t>
            </a:r>
          </a:p>
          <a:p>
            <a:pPr marL="514350" indent="-514350">
              <a:buFont typeface="+mj-lt"/>
              <a:buAutoNum type="arabicPeriod"/>
            </a:pPr>
            <a:r>
              <a:rPr lang="en-US" dirty="0" smtClean="0"/>
              <a:t>for co creating place.</a:t>
            </a:r>
          </a:p>
          <a:p>
            <a:pPr marL="514350" indent="-514350">
              <a:buFont typeface="+mj-lt"/>
              <a:buAutoNum type="arabicPeriod"/>
            </a:pPr>
            <a:r>
              <a:rPr lang="en-US" dirty="0" smtClean="0"/>
              <a:t>for co creating promotion.</a:t>
            </a:r>
          </a:p>
          <a:p>
            <a:endParaRPr lang="en-US" dirty="0" smtClean="0"/>
          </a:p>
          <a:p>
            <a:r>
              <a:rPr lang="en-US" dirty="0" smtClean="0"/>
              <a:t>Companies profit can be simulated based on interaction of co-created 4P’s over the years.</a:t>
            </a:r>
          </a:p>
          <a:p>
            <a:endParaRPr lang="en-US" dirty="0" smtClean="0"/>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Copyright Gowhar Rasool , Central University of Jammu </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a:t>
            </a:r>
            <a:endParaRPr lang="en-US" dirty="0"/>
          </a:p>
        </p:txBody>
      </p:sp>
      <p:sp>
        <p:nvSpPr>
          <p:cNvPr id="3" name="Content Placeholder 2"/>
          <p:cNvSpPr>
            <a:spLocks noGrp="1"/>
          </p:cNvSpPr>
          <p:nvPr>
            <p:ph sz="quarter" idx="1"/>
          </p:nvPr>
        </p:nvSpPr>
        <p:spPr/>
        <p:txBody>
          <a:bodyPr>
            <a:normAutofit fontScale="55000" lnSpcReduction="20000"/>
          </a:bodyPr>
          <a:lstStyle/>
          <a:p>
            <a:pPr marL="514350" indent="-514350">
              <a:buNone/>
            </a:pPr>
            <a:r>
              <a:rPr lang="en-US" sz="3200" dirty="0" smtClean="0">
                <a:solidFill>
                  <a:srgbClr val="C00000"/>
                </a:solidFill>
              </a:rPr>
              <a:t>Practitioners </a:t>
            </a:r>
          </a:p>
          <a:p>
            <a:pPr marL="514350" indent="-514350">
              <a:buFont typeface="+mj-lt"/>
              <a:buAutoNum type="arabicPeriod"/>
            </a:pPr>
            <a:r>
              <a:rPr lang="en-US" sz="3600" dirty="0" smtClean="0">
                <a:latin typeface="Times New Roman" pitchFamily="18" charset="0"/>
                <a:cs typeface="Times New Roman" pitchFamily="18" charset="0"/>
              </a:rPr>
              <a:t>Leveraging Technology for delivering value to the customers</a:t>
            </a:r>
          </a:p>
          <a:p>
            <a:pPr marL="514350" indent="-514350">
              <a:buFont typeface="+mj-lt"/>
              <a:buAutoNum type="arabicPeriod"/>
            </a:pPr>
            <a:r>
              <a:rPr lang="en-US" sz="3600" dirty="0" smtClean="0">
                <a:latin typeface="Times New Roman" pitchFamily="18" charset="0"/>
                <a:cs typeface="Times New Roman" pitchFamily="18" charset="0"/>
              </a:rPr>
              <a:t>Co-creating Marketing Mix by active involvement of customers</a:t>
            </a:r>
          </a:p>
          <a:p>
            <a:pPr marL="514350" indent="-514350">
              <a:buFont typeface="+mj-lt"/>
              <a:buAutoNum type="arabicPeriod"/>
            </a:pPr>
            <a:r>
              <a:rPr lang="en-US" sz="3600" dirty="0" smtClean="0">
                <a:latin typeface="Times New Roman" pitchFamily="18" charset="0"/>
                <a:cs typeface="Times New Roman" pitchFamily="18" charset="0"/>
              </a:rPr>
              <a:t>Extending Co-creation from product to the other P’s of marketing.</a:t>
            </a:r>
          </a:p>
          <a:p>
            <a:pPr marL="514350" indent="-514350">
              <a:buFont typeface="+mj-lt"/>
              <a:buAutoNum type="arabicPeriod"/>
            </a:pPr>
            <a:r>
              <a:rPr lang="en-US" sz="3600" dirty="0" smtClean="0">
                <a:latin typeface="Times New Roman" pitchFamily="18" charset="0"/>
                <a:cs typeface="Times New Roman" pitchFamily="18" charset="0"/>
              </a:rPr>
              <a:t>Forecast profits using simulation, as an outcome of co-creation.</a:t>
            </a:r>
          </a:p>
          <a:p>
            <a:pPr marL="514350" indent="-514350">
              <a:buFont typeface="+mj-lt"/>
              <a:buAutoNum type="arabicPeriod"/>
            </a:pPr>
            <a:r>
              <a:rPr lang="en-US" sz="3600" dirty="0" smtClean="0">
                <a:latin typeface="Times New Roman" pitchFamily="18" charset="0"/>
                <a:cs typeface="Times New Roman" pitchFamily="18" charset="0"/>
              </a:rPr>
              <a:t>Shifting focus from company centric to consumer centric.</a:t>
            </a:r>
          </a:p>
          <a:p>
            <a:endParaRPr lang="en-US" dirty="0"/>
          </a:p>
        </p:txBody>
      </p:sp>
      <p:sp>
        <p:nvSpPr>
          <p:cNvPr id="4" name="Content Placeholder 3"/>
          <p:cNvSpPr>
            <a:spLocks noGrp="1"/>
          </p:cNvSpPr>
          <p:nvPr>
            <p:ph sz="quarter" idx="2"/>
          </p:nvPr>
        </p:nvSpPr>
        <p:spPr/>
        <p:txBody>
          <a:bodyPr>
            <a:normAutofit fontScale="55000" lnSpcReduction="20000"/>
          </a:bodyPr>
          <a:lstStyle/>
          <a:p>
            <a:pPr>
              <a:buNone/>
            </a:pPr>
            <a:r>
              <a:rPr lang="en-US" dirty="0" smtClean="0">
                <a:solidFill>
                  <a:srgbClr val="C00000"/>
                </a:solidFill>
              </a:rPr>
              <a:t>Academicians</a:t>
            </a:r>
            <a:endParaRPr lang="en-US" sz="4400" dirty="0" smtClean="0">
              <a:solidFill>
                <a:srgbClr val="C00000"/>
              </a:solidFill>
            </a:endParaRPr>
          </a:p>
          <a:p>
            <a:pPr marL="514350" indent="-514350">
              <a:buFont typeface="+mj-lt"/>
              <a:buAutoNum type="arabicPeriod"/>
            </a:pPr>
            <a:r>
              <a:rPr lang="en-US" sz="3600" dirty="0" smtClean="0">
                <a:latin typeface="Times New Roman" pitchFamily="18" charset="0"/>
                <a:cs typeface="Times New Roman" pitchFamily="18" charset="0"/>
              </a:rPr>
              <a:t>Introduce the latest transitions in Marketing mix </a:t>
            </a:r>
          </a:p>
          <a:p>
            <a:pPr marL="514350" indent="-514350">
              <a:buFont typeface="+mj-lt"/>
              <a:buAutoNum type="arabicPeriod"/>
            </a:pPr>
            <a:r>
              <a:rPr lang="en-US" sz="3600" dirty="0" smtClean="0">
                <a:latin typeface="Times New Roman" pitchFamily="18" charset="0"/>
                <a:cs typeface="Times New Roman" pitchFamily="18" charset="0"/>
              </a:rPr>
              <a:t>Acquaint the students with role of technology for increasing customer participation </a:t>
            </a:r>
          </a:p>
          <a:p>
            <a:pPr marL="514350" indent="-514350">
              <a:buFont typeface="+mj-lt"/>
              <a:buAutoNum type="arabicPeriod"/>
            </a:pPr>
            <a:r>
              <a:rPr lang="en-US" sz="3600" dirty="0" smtClean="0">
                <a:latin typeface="Times New Roman" pitchFamily="18" charset="0"/>
                <a:cs typeface="Times New Roman" pitchFamily="18" charset="0"/>
              </a:rPr>
              <a:t>Introduce the latest industry transitions using company evidences.</a:t>
            </a:r>
          </a:p>
          <a:p>
            <a:pPr marL="514350" indent="-514350">
              <a:buNone/>
            </a:pPr>
            <a:endParaRPr lang="en-US" sz="3200" dirty="0" smtClean="0">
              <a:latin typeface="Times New Roman" pitchFamily="18" charset="0"/>
              <a:cs typeface="Times New Roman" pitchFamily="18" charset="0"/>
            </a:endParaRPr>
          </a:p>
          <a:p>
            <a:pPr marL="514350" indent="-514350">
              <a:buFont typeface="+mj-lt"/>
              <a:buAutoNum type="arabicPeriod"/>
            </a:pPr>
            <a:endParaRPr lang="en-US" dirty="0">
              <a:solidFill>
                <a:srgbClr val="C00000"/>
              </a:solidFill>
            </a:endParaRPr>
          </a:p>
        </p:txBody>
      </p:sp>
      <p:sp>
        <p:nvSpPr>
          <p:cNvPr id="5" name="Footer Placeholder 4"/>
          <p:cNvSpPr>
            <a:spLocks noGrp="1"/>
          </p:cNvSpPr>
          <p:nvPr>
            <p:ph type="ftr" sz="quarter" idx="17"/>
          </p:nvPr>
        </p:nvSpPr>
        <p:spPr/>
        <p:txBody>
          <a:bodyPr/>
          <a:lstStyle/>
          <a:p>
            <a:r>
              <a:rPr lang="en-US" smtClean="0"/>
              <a:t>Copyright Gowhar Rasool , Central University of Jammu </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a:xfrm>
            <a:off x="381000" y="1600200"/>
            <a:ext cx="8534400" cy="5257800"/>
          </a:xfrm>
        </p:spPr>
        <p:txBody>
          <a:bodyPr>
            <a:normAutofit fontScale="92500" lnSpcReduction="20000"/>
          </a:bodyPr>
          <a:lstStyle/>
          <a:p>
            <a:pPr algn="just"/>
            <a:r>
              <a:rPr lang="en-US" dirty="0" smtClean="0"/>
              <a:t>Information Technology has revolutionized the field of marketing and has created an interactive platform for the company and customers thus building zone of experiences. </a:t>
            </a:r>
          </a:p>
          <a:p>
            <a:pPr algn="just"/>
            <a:endParaRPr lang="en-US" dirty="0" smtClean="0"/>
          </a:p>
          <a:p>
            <a:pPr algn="just"/>
            <a:r>
              <a:rPr lang="en-US" dirty="0" smtClean="0"/>
              <a:t>Customer participation in various functions of marketing has successfully provided competitive advantage. Thus Future of companies will depend on how well the companies are able to harness the dividends of technology especially in context of co-creation. </a:t>
            </a:r>
          </a:p>
          <a:p>
            <a:pPr algn="just"/>
            <a:endParaRPr lang="en-US" dirty="0" smtClean="0"/>
          </a:p>
          <a:p>
            <a:pPr algn="just"/>
            <a:r>
              <a:rPr lang="en-US" dirty="0" smtClean="0"/>
              <a:t>Technology can be effectively incorporated for taking the insights of the customer and shift the company centric view to customer centric. </a:t>
            </a:r>
          </a:p>
          <a:p>
            <a:pPr algn="just"/>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Copyright Gowhar Rasool , Central University of Jammu </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lvl="8">
              <a:buNone/>
            </a:pPr>
            <a:endParaRPr lang="en-US" sz="4800" dirty="0" smtClean="0"/>
          </a:p>
          <a:p>
            <a:pPr lvl="8">
              <a:buNone/>
            </a:pPr>
            <a:r>
              <a:rPr lang="en-US" sz="5500" dirty="0" smtClean="0"/>
              <a:t>Thank  You </a:t>
            </a:r>
            <a:endParaRPr lang="en-US" sz="5500" dirty="0"/>
          </a:p>
        </p:txBody>
      </p:sp>
      <p:sp>
        <p:nvSpPr>
          <p:cNvPr id="2" name="Footer Placeholder 1"/>
          <p:cNvSpPr>
            <a:spLocks noGrp="1"/>
          </p:cNvSpPr>
          <p:nvPr>
            <p:ph type="ftr" sz="quarter" idx="11"/>
          </p:nvPr>
        </p:nvSpPr>
        <p:spPr/>
        <p:txBody>
          <a:bodyPr/>
          <a:lstStyle/>
          <a:p>
            <a:r>
              <a:rPr lang="en-US" smtClean="0"/>
              <a:t>Copyright Gowhar Rasool , Central University of Jammu </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3886200"/>
          </a:xfrm>
        </p:spPr>
        <p:txBody>
          <a:bodyPr>
            <a:normAutofit/>
          </a:bodyPr>
          <a:lstStyle/>
          <a:p>
            <a:pPr algn="just"/>
            <a:r>
              <a:rPr lang="en-US" sz="3200" b="1" dirty="0" smtClean="0">
                <a:solidFill>
                  <a:srgbClr val="C00000"/>
                </a:solidFill>
              </a:rPr>
              <a:t>What is co-creation ???</a:t>
            </a:r>
          </a:p>
          <a:p>
            <a:pPr algn="just"/>
            <a:r>
              <a:rPr lang="en-US" dirty="0" smtClean="0">
                <a:solidFill>
                  <a:schemeClr val="tx1"/>
                </a:solidFill>
              </a:rPr>
              <a:t>Traditionally in the markets company was at the centre focus but now co-creation has changed this inequality wherein customer is as much as part of the market as is the company.</a:t>
            </a:r>
          </a:p>
          <a:p>
            <a:pPr algn="just"/>
            <a:endParaRPr lang="en-US" dirty="0" smtClean="0">
              <a:solidFill>
                <a:schemeClr val="tx1"/>
              </a:solidFill>
            </a:endParaRPr>
          </a:p>
          <a:p>
            <a:pPr algn="just"/>
            <a:r>
              <a:rPr lang="en-US" dirty="0" smtClean="0">
                <a:solidFill>
                  <a:schemeClr val="tx1"/>
                </a:solidFill>
              </a:rPr>
              <a:t>This is happening .. Yes we Know it .. But how is it happening ??</a:t>
            </a:r>
            <a:endParaRPr lang="en-US" dirty="0">
              <a:solidFill>
                <a:schemeClr val="tx1"/>
              </a:solidFill>
            </a:endParaRPr>
          </a:p>
        </p:txBody>
      </p:sp>
      <p:sp>
        <p:nvSpPr>
          <p:cNvPr id="3" name="Title 2"/>
          <p:cNvSpPr>
            <a:spLocks noGrp="1"/>
          </p:cNvSpPr>
          <p:nvPr>
            <p:ph type="title"/>
          </p:nvPr>
        </p:nvSpPr>
        <p:spPr/>
        <p:txBody>
          <a:bodyPr/>
          <a:lstStyle/>
          <a:p>
            <a:pPr algn="ctr"/>
            <a:r>
              <a:rPr lang="en-US" b="1" dirty="0" smtClean="0"/>
              <a:t>INRODUCTION</a:t>
            </a:r>
            <a:endParaRPr lang="en-US" b="1" dirty="0"/>
          </a:p>
        </p:txBody>
      </p:sp>
      <p:sp>
        <p:nvSpPr>
          <p:cNvPr id="4" name="Footer Placeholder 3"/>
          <p:cNvSpPr>
            <a:spLocks noGrp="1"/>
          </p:cNvSpPr>
          <p:nvPr>
            <p:ph type="ftr" sz="quarter" idx="12"/>
          </p:nvPr>
        </p:nvSpPr>
        <p:spPr/>
        <p:txBody>
          <a:bodyPr/>
          <a:lstStyle/>
          <a:p>
            <a:r>
              <a:rPr lang="en-US" smtClean="0"/>
              <a:t>Copyright Gowhar Rasool , Central University of Jammu </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DART</a:t>
            </a:r>
            <a:endParaRPr lang="en-US" b="1" dirty="0"/>
          </a:p>
        </p:txBody>
      </p:sp>
      <p:graphicFrame>
        <p:nvGraphicFramePr>
          <p:cNvPr id="5" name="Content Placeholder 4"/>
          <p:cNvGraphicFramePr>
            <a:graphicFrameLocks noGrp="1"/>
          </p:cNvGraphicFramePr>
          <p:nvPr>
            <p:ph sz="quarter" idx="1"/>
          </p:nvPr>
        </p:nvGraphicFramePr>
        <p:xfrm>
          <a:off x="2667000" y="1752600"/>
          <a:ext cx="3886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1143000" y="5943600"/>
            <a:ext cx="7772400" cy="646331"/>
          </a:xfrm>
          <a:prstGeom prst="rect">
            <a:avLst/>
          </a:prstGeom>
        </p:spPr>
        <p:txBody>
          <a:bodyPr wrap="square">
            <a:spAutoFit/>
          </a:bodyPr>
          <a:lstStyle/>
          <a:p>
            <a:r>
              <a:rPr lang="en-US" i="1" dirty="0" smtClean="0"/>
              <a:t>Source :</a:t>
            </a:r>
            <a:r>
              <a:rPr lang="en-US" i="1" dirty="0" err="1" smtClean="0"/>
              <a:t>Prahalad</a:t>
            </a:r>
            <a:r>
              <a:rPr lang="en-US" i="1" dirty="0"/>
              <a:t>, C.K., &amp; </a:t>
            </a:r>
            <a:r>
              <a:rPr lang="en-US" i="1" dirty="0" err="1"/>
              <a:t>Ramaswamy</a:t>
            </a:r>
            <a:r>
              <a:rPr lang="en-US" i="1" dirty="0"/>
              <a:t>, V. 2004. “The Future of Competition: Co-Creating Unique Value with Customers”. Boston: Harvard Business School Press.</a:t>
            </a:r>
          </a:p>
        </p:txBody>
      </p:sp>
      <p:sp>
        <p:nvSpPr>
          <p:cNvPr id="3" name="Footer Placeholder 2"/>
          <p:cNvSpPr>
            <a:spLocks noGrp="1"/>
          </p:cNvSpPr>
          <p:nvPr>
            <p:ph type="ftr" sz="quarter" idx="17"/>
          </p:nvPr>
        </p:nvSpPr>
        <p:spPr/>
        <p:txBody>
          <a:bodyPr/>
          <a:lstStyle/>
          <a:p>
            <a:r>
              <a:rPr lang="en-US" smtClean="0"/>
              <a:t>Copyright Gowhar Rasool , Central University of Jammu </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77500" lnSpcReduction="20000"/>
          </a:bodyPr>
          <a:lstStyle/>
          <a:p>
            <a:pPr algn="just">
              <a:buFont typeface="Wingdings" pitchFamily="2" charset="2"/>
              <a:buChar char="§"/>
            </a:pPr>
            <a:r>
              <a:rPr lang="en-US" dirty="0" smtClean="0">
                <a:solidFill>
                  <a:schemeClr val="tx1"/>
                </a:solidFill>
              </a:rPr>
              <a:t>How companies are re-creating 4P’s of marketing with the innovative usage of Information Technology. </a:t>
            </a:r>
          </a:p>
          <a:p>
            <a:pPr algn="just">
              <a:buFont typeface="Wingdings" pitchFamily="2" charset="2"/>
              <a:buChar char="§"/>
            </a:pPr>
            <a:endParaRPr lang="en-US" dirty="0" smtClean="0">
              <a:solidFill>
                <a:schemeClr val="tx1"/>
              </a:solidFill>
            </a:endParaRPr>
          </a:p>
          <a:p>
            <a:pPr algn="just">
              <a:buFont typeface="Wingdings" pitchFamily="2" charset="2"/>
              <a:buChar char="§"/>
            </a:pPr>
            <a:r>
              <a:rPr lang="en-US" dirty="0" smtClean="0">
                <a:solidFill>
                  <a:schemeClr val="tx1"/>
                </a:solidFill>
              </a:rPr>
              <a:t>How can simulation model be used to understand  interactions of co-created 4P’s in accurate forecasting company’s profit </a:t>
            </a:r>
            <a:endParaRPr lang="en-US" dirty="0">
              <a:solidFill>
                <a:schemeClr val="tx1"/>
              </a:solidFill>
            </a:endParaRPr>
          </a:p>
        </p:txBody>
      </p:sp>
      <p:sp>
        <p:nvSpPr>
          <p:cNvPr id="3" name="Title 2"/>
          <p:cNvSpPr>
            <a:spLocks noGrp="1"/>
          </p:cNvSpPr>
          <p:nvPr>
            <p:ph type="title"/>
          </p:nvPr>
        </p:nvSpPr>
        <p:spPr/>
        <p:txBody>
          <a:bodyPr/>
          <a:lstStyle/>
          <a:p>
            <a:endParaRPr lang="en-US" dirty="0"/>
          </a:p>
        </p:txBody>
      </p:sp>
      <p:sp>
        <p:nvSpPr>
          <p:cNvPr id="4" name="Footer Placeholder 3"/>
          <p:cNvSpPr>
            <a:spLocks noGrp="1"/>
          </p:cNvSpPr>
          <p:nvPr>
            <p:ph type="ftr" sz="quarter" idx="12"/>
          </p:nvPr>
        </p:nvSpPr>
        <p:spPr/>
        <p:txBody>
          <a:bodyPr/>
          <a:lstStyle/>
          <a:p>
            <a:r>
              <a:rPr lang="en-US" smtClean="0"/>
              <a:t>Copyright Gowhar Rasool , Central University of Jammu </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61248" cy="1066800"/>
          </a:xfrm>
        </p:spPr>
        <p:txBody>
          <a:bodyPr>
            <a:normAutofit fontScale="90000"/>
          </a:bodyPr>
          <a:lstStyle/>
          <a:p>
            <a:r>
              <a:rPr lang="en-US" b="1" dirty="0" smtClean="0"/>
              <a:t>Information Technology &amp; Co-Creation </a:t>
            </a:r>
            <a:br>
              <a:rPr lang="en-US" b="1" dirty="0" smtClean="0"/>
            </a:br>
            <a:r>
              <a:rPr lang="en-US" b="1" dirty="0" smtClean="0"/>
              <a:t>                                     </a:t>
            </a:r>
            <a:r>
              <a:rPr lang="en-US" i="1" dirty="0" smtClean="0">
                <a:solidFill>
                  <a:srgbClr val="FF0000"/>
                </a:solidFill>
                <a:latin typeface="Agency FB" pitchFamily="34" charset="0"/>
              </a:rPr>
              <a:t>Made for each other</a:t>
            </a:r>
            <a:r>
              <a:rPr lang="en-US" b="1" dirty="0" smtClean="0">
                <a:solidFill>
                  <a:srgbClr val="FF0000"/>
                </a:solidFill>
              </a:rPr>
              <a:t> </a:t>
            </a:r>
            <a:endParaRPr lang="en-US" b="1" dirty="0">
              <a:solidFill>
                <a:srgbClr val="FF0000"/>
              </a:solidFill>
            </a:endParaRPr>
          </a:p>
        </p:txBody>
      </p:sp>
      <p:sp>
        <p:nvSpPr>
          <p:cNvPr id="3" name="Content Placeholder 2"/>
          <p:cNvSpPr>
            <a:spLocks noGrp="1"/>
          </p:cNvSpPr>
          <p:nvPr>
            <p:ph sz="quarter" idx="1"/>
          </p:nvPr>
        </p:nvSpPr>
        <p:spPr>
          <a:xfrm>
            <a:off x="612648" y="1600200"/>
            <a:ext cx="8153400" cy="5029200"/>
          </a:xfrm>
        </p:spPr>
        <p:txBody>
          <a:bodyPr>
            <a:normAutofit fontScale="92500" lnSpcReduction="10000"/>
          </a:bodyPr>
          <a:lstStyle/>
          <a:p>
            <a:r>
              <a:rPr lang="en-US" sz="2600" dirty="0" smtClean="0"/>
              <a:t>Using the research question a guide, a literature study was conducted resulting in conceptual framework</a:t>
            </a:r>
          </a:p>
          <a:p>
            <a:endParaRPr lang="en-US" i="1" dirty="0" smtClean="0"/>
          </a:p>
          <a:p>
            <a:endParaRPr lang="en-US" i="1" dirty="0" smtClean="0"/>
          </a:p>
          <a:p>
            <a:endParaRPr lang="en-US" i="1" dirty="0" smtClean="0"/>
          </a:p>
          <a:p>
            <a:endParaRPr lang="en-US" i="1" dirty="0" smtClean="0"/>
          </a:p>
          <a:p>
            <a:endParaRPr lang="en-US" i="1" dirty="0" smtClean="0"/>
          </a:p>
          <a:p>
            <a:endParaRPr lang="en-US" i="1" dirty="0" smtClean="0"/>
          </a:p>
          <a:p>
            <a:endParaRPr lang="en-US" i="1" dirty="0" smtClean="0"/>
          </a:p>
          <a:p>
            <a:pPr algn="ctr">
              <a:buNone/>
            </a:pPr>
            <a:r>
              <a:rPr lang="en-US" i="1" dirty="0" smtClean="0"/>
              <a:t>                                      </a:t>
            </a:r>
          </a:p>
          <a:p>
            <a:pPr algn="ctr">
              <a:buNone/>
            </a:pPr>
            <a:r>
              <a:rPr lang="en-US" sz="2000" i="1" dirty="0" smtClean="0"/>
              <a:t>Source: </a:t>
            </a:r>
            <a:r>
              <a:rPr lang="en-US" sz="2000" i="1" dirty="0" smtClean="0"/>
              <a:t>R. Gowhar </a:t>
            </a:r>
            <a:r>
              <a:rPr lang="en-US" sz="2000" i="1" dirty="0" smtClean="0"/>
              <a:t>, </a:t>
            </a:r>
            <a:r>
              <a:rPr lang="en-US" sz="2000" i="1" dirty="0" smtClean="0"/>
              <a:t>2014</a:t>
            </a:r>
            <a:endParaRPr lang="en-US" sz="2000" dirty="0" smtClean="0"/>
          </a:p>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914400" y="2362200"/>
            <a:ext cx="7036889" cy="3124200"/>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r>
              <a:rPr lang="en-US" smtClean="0"/>
              <a:t>Copyright Gowhar Rasool , Central University of Jammu </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Proposition 1 </a:t>
            </a:r>
            <a:endParaRPr lang="en-US" dirty="0"/>
          </a:p>
        </p:txBody>
      </p:sp>
      <p:sp>
        <p:nvSpPr>
          <p:cNvPr id="3" name="Content Placeholder 2"/>
          <p:cNvSpPr>
            <a:spLocks noGrp="1"/>
          </p:cNvSpPr>
          <p:nvPr>
            <p:ph sz="quarter" idx="1"/>
          </p:nvPr>
        </p:nvSpPr>
        <p:spPr>
          <a:xfrm>
            <a:off x="0" y="1600200"/>
            <a:ext cx="8839200" cy="4572000"/>
          </a:xfrm>
        </p:spPr>
        <p:txBody>
          <a:bodyPr/>
          <a:lstStyle/>
          <a:p>
            <a:pPr>
              <a:buNone/>
            </a:pPr>
            <a:r>
              <a:rPr lang="en-US" b="1" dirty="0" smtClean="0"/>
              <a:t>CO-CREATING “Product” USING TECHNOLOGY</a:t>
            </a:r>
            <a:endParaRPr lang="en-US" dirty="0"/>
          </a:p>
        </p:txBody>
      </p:sp>
      <p:graphicFrame>
        <p:nvGraphicFramePr>
          <p:cNvPr id="5" name="Diagram 4"/>
          <p:cNvGraphicFramePr/>
          <p:nvPr/>
        </p:nvGraphicFramePr>
        <p:xfrm>
          <a:off x="1447800" y="23622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7"/>
          </p:nvPr>
        </p:nvSpPr>
        <p:spPr/>
        <p:txBody>
          <a:bodyPr/>
          <a:lstStyle/>
          <a:p>
            <a:r>
              <a:rPr lang="en-US" smtClean="0"/>
              <a:t>Copyright Gowhar Rasool , Central University of Jammu </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3429000"/>
            <a:ext cx="4724400" cy="2362200"/>
          </a:xfrm>
        </p:spPr>
        <p:txBody>
          <a:bodyPr>
            <a:normAutofit fontScale="55000" lnSpcReduction="20000"/>
          </a:bodyPr>
          <a:lstStyle/>
          <a:p>
            <a:pPr algn="just"/>
            <a:r>
              <a:rPr lang="en-US" dirty="0" err="1" smtClean="0">
                <a:solidFill>
                  <a:schemeClr val="tx1"/>
                </a:solidFill>
              </a:rPr>
              <a:t>Tanishq</a:t>
            </a:r>
            <a:r>
              <a:rPr lang="en-US" dirty="0" smtClean="0">
                <a:solidFill>
                  <a:schemeClr val="tx1"/>
                </a:solidFill>
              </a:rPr>
              <a:t>, the jewelry arm of the Tata Group, has launched a co-creation dialogue with customers called as ‘My Expression’, which invites consumers in a co-creation activity</a:t>
            </a:r>
          </a:p>
          <a:p>
            <a:endParaRPr lang="en-US" dirty="0" smtClean="0"/>
          </a:p>
          <a:p>
            <a:pPr algn="just"/>
            <a:r>
              <a:rPr lang="en-US" dirty="0" err="1" smtClean="0">
                <a:solidFill>
                  <a:schemeClr val="tx1"/>
                </a:solidFill>
              </a:rPr>
              <a:t>Humara</a:t>
            </a:r>
            <a:r>
              <a:rPr lang="en-US" dirty="0" smtClean="0">
                <a:solidFill>
                  <a:schemeClr val="tx1"/>
                </a:solidFill>
              </a:rPr>
              <a:t> CD .com an online website which gives customers an option to co-create the CD which suits the tastes and preferences of the customers. </a:t>
            </a:r>
            <a:r>
              <a:rPr lang="en-US" dirty="0" err="1" smtClean="0">
                <a:solidFill>
                  <a:schemeClr val="tx1"/>
                </a:solidFill>
              </a:rPr>
              <a:t>Humara</a:t>
            </a:r>
            <a:r>
              <a:rPr lang="en-US" dirty="0" smtClean="0">
                <a:solidFill>
                  <a:schemeClr val="tx1"/>
                </a:solidFill>
              </a:rPr>
              <a:t> CD gives customer choice of designing Mp3 </a:t>
            </a:r>
            <a:r>
              <a:rPr lang="en-US" dirty="0" err="1" smtClean="0">
                <a:solidFill>
                  <a:schemeClr val="tx1"/>
                </a:solidFill>
              </a:rPr>
              <a:t>upto</a:t>
            </a:r>
            <a:r>
              <a:rPr lang="en-US" dirty="0" smtClean="0">
                <a:solidFill>
                  <a:schemeClr val="tx1"/>
                </a:solidFill>
              </a:rPr>
              <a:t> 200 minutes or 40 songs @ Rs. 199 Or CD </a:t>
            </a:r>
            <a:r>
              <a:rPr lang="en-US" dirty="0" err="1" smtClean="0">
                <a:solidFill>
                  <a:schemeClr val="tx1"/>
                </a:solidFill>
              </a:rPr>
              <a:t>upto</a:t>
            </a:r>
            <a:r>
              <a:rPr lang="en-US" dirty="0" smtClean="0">
                <a:solidFill>
                  <a:schemeClr val="tx1"/>
                </a:solidFill>
              </a:rPr>
              <a:t> 76 minutes @ Rs. 275</a:t>
            </a:r>
            <a:endParaRPr lang="en-US" dirty="0">
              <a:solidFill>
                <a:schemeClr val="tx1"/>
              </a:solidFill>
            </a:endParaRPr>
          </a:p>
        </p:txBody>
      </p:sp>
      <p:sp>
        <p:nvSpPr>
          <p:cNvPr id="3" name="Title 2"/>
          <p:cNvSpPr>
            <a:spLocks noGrp="1"/>
          </p:cNvSpPr>
          <p:nvPr>
            <p:ph type="title"/>
          </p:nvPr>
        </p:nvSpPr>
        <p:spPr/>
        <p:txBody>
          <a:bodyPr/>
          <a:lstStyle/>
          <a:p>
            <a:r>
              <a:rPr lang="en-US" dirty="0" smtClean="0"/>
              <a:t>Argument 1 </a:t>
            </a:r>
            <a:endParaRPr lang="en-US" dirty="0"/>
          </a:p>
        </p:txBody>
      </p:sp>
      <p:pic>
        <p:nvPicPr>
          <p:cNvPr id="2050" name="Picture 2" descr="G:\humara cd.JPG"/>
          <p:cNvPicPr>
            <a:picLocks noChangeAspect="1" noChangeArrowheads="1"/>
          </p:cNvPicPr>
          <p:nvPr/>
        </p:nvPicPr>
        <p:blipFill>
          <a:blip r:embed="rId2" cstate="print"/>
          <a:srcRect/>
          <a:stretch>
            <a:fillRect/>
          </a:stretch>
        </p:blipFill>
        <p:spPr bwMode="auto">
          <a:xfrm>
            <a:off x="4573838" y="0"/>
            <a:ext cx="4570162" cy="3429000"/>
          </a:xfrm>
          <a:prstGeom prst="rect">
            <a:avLst/>
          </a:prstGeom>
          <a:ln>
            <a:noFill/>
          </a:ln>
          <a:effectLst>
            <a:softEdge rad="112500"/>
          </a:effectLst>
        </p:spPr>
      </p:pic>
      <p:pic>
        <p:nvPicPr>
          <p:cNvPr id="2051" name="Picture 3" descr="G:\my expresssion.JPG"/>
          <p:cNvPicPr>
            <a:picLocks noChangeAspect="1" noChangeArrowheads="1"/>
          </p:cNvPicPr>
          <p:nvPr/>
        </p:nvPicPr>
        <p:blipFill>
          <a:blip r:embed="rId3" cstate="print"/>
          <a:srcRect/>
          <a:stretch>
            <a:fillRect/>
          </a:stretch>
        </p:blipFill>
        <p:spPr bwMode="auto">
          <a:xfrm>
            <a:off x="5029200" y="3962400"/>
            <a:ext cx="3886200" cy="2483963"/>
          </a:xfrm>
          <a:prstGeom prst="rect">
            <a:avLst/>
          </a:prstGeom>
          <a:ln>
            <a:noFill/>
          </a:ln>
          <a:effectLst>
            <a:softEdge rad="112500"/>
          </a:effectLst>
        </p:spPr>
      </p:pic>
      <p:sp>
        <p:nvSpPr>
          <p:cNvPr id="4" name="Footer Placeholder 3"/>
          <p:cNvSpPr>
            <a:spLocks noGrp="1"/>
          </p:cNvSpPr>
          <p:nvPr>
            <p:ph type="ftr" sz="quarter" idx="12"/>
          </p:nvPr>
        </p:nvSpPr>
        <p:spPr/>
        <p:txBody>
          <a:bodyPr/>
          <a:lstStyle/>
          <a:p>
            <a:r>
              <a:rPr lang="en-US" smtClean="0"/>
              <a:t>Copyright Gowhar Rasool , Central University of Jammu </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Proposition 2 </a:t>
            </a:r>
            <a:endParaRPr lang="en-US" dirty="0"/>
          </a:p>
        </p:txBody>
      </p:sp>
      <p:sp>
        <p:nvSpPr>
          <p:cNvPr id="3" name="Content Placeholder 2"/>
          <p:cNvSpPr>
            <a:spLocks noGrp="1"/>
          </p:cNvSpPr>
          <p:nvPr>
            <p:ph sz="quarter" idx="1"/>
          </p:nvPr>
        </p:nvSpPr>
        <p:spPr>
          <a:xfrm>
            <a:off x="0" y="1600200"/>
            <a:ext cx="8839200" cy="4572000"/>
          </a:xfrm>
        </p:spPr>
        <p:txBody>
          <a:bodyPr/>
          <a:lstStyle/>
          <a:p>
            <a:pPr>
              <a:buNone/>
            </a:pPr>
            <a:r>
              <a:rPr lang="en-US" b="1" dirty="0" smtClean="0"/>
              <a:t>CO-CREATING “Price” USING TECHNOLOGY</a:t>
            </a:r>
            <a:endParaRPr lang="en-US" dirty="0"/>
          </a:p>
        </p:txBody>
      </p:sp>
      <p:graphicFrame>
        <p:nvGraphicFramePr>
          <p:cNvPr id="5" name="Diagram 4"/>
          <p:cNvGraphicFramePr/>
          <p:nvPr/>
        </p:nvGraphicFramePr>
        <p:xfrm>
          <a:off x="1447800" y="23622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7"/>
          </p:nvPr>
        </p:nvSpPr>
        <p:spPr/>
        <p:txBody>
          <a:bodyPr/>
          <a:lstStyle/>
          <a:p>
            <a:r>
              <a:rPr lang="en-US" smtClean="0"/>
              <a:t>Copyright Gowhar Rasool , Central University of Jammu </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2667000"/>
            <a:ext cx="4724400" cy="2362200"/>
          </a:xfrm>
        </p:spPr>
        <p:txBody>
          <a:bodyPr>
            <a:normAutofit/>
          </a:bodyPr>
          <a:lstStyle/>
          <a:p>
            <a:pPr algn="just"/>
            <a:r>
              <a:rPr lang="en-US" sz="1600" dirty="0" smtClean="0">
                <a:solidFill>
                  <a:schemeClr val="tx1"/>
                </a:solidFill>
              </a:rPr>
              <a:t>Humble Bundle works on concept what is called as PWYW (pay what you want) giving customers an option to determine their own price that suits them. Usually the price range is given between 10$ to 100$ and customer can choose to pay anything between these prices</a:t>
            </a:r>
            <a:r>
              <a:rPr lang="en-US" dirty="0" smtClean="0"/>
              <a:t>.</a:t>
            </a:r>
          </a:p>
          <a:p>
            <a:pPr algn="just"/>
            <a:endParaRPr lang="en-US" dirty="0" smtClean="0"/>
          </a:p>
        </p:txBody>
      </p:sp>
      <p:sp>
        <p:nvSpPr>
          <p:cNvPr id="3" name="Title 2"/>
          <p:cNvSpPr>
            <a:spLocks noGrp="1"/>
          </p:cNvSpPr>
          <p:nvPr>
            <p:ph type="title"/>
          </p:nvPr>
        </p:nvSpPr>
        <p:spPr/>
        <p:txBody>
          <a:bodyPr/>
          <a:lstStyle/>
          <a:p>
            <a:r>
              <a:rPr lang="en-US" dirty="0" smtClean="0"/>
              <a:t>Argument 2 </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609600" y="4267200"/>
            <a:ext cx="5592977" cy="2057400"/>
          </a:xfrm>
          <a:prstGeom prst="rect">
            <a:avLst/>
          </a:prstGeom>
          <a:noFill/>
          <a:ln w="9525">
            <a:noFill/>
            <a:miter lim="800000"/>
            <a:headEnd/>
            <a:tailEnd/>
          </a:ln>
          <a:effectLst/>
        </p:spPr>
      </p:pic>
      <p:pic>
        <p:nvPicPr>
          <p:cNvPr id="3075" name="Picture 3" descr="G:\humble bundle.JPG"/>
          <p:cNvPicPr>
            <a:picLocks noChangeAspect="1" noChangeArrowheads="1"/>
          </p:cNvPicPr>
          <p:nvPr/>
        </p:nvPicPr>
        <p:blipFill>
          <a:blip r:embed="rId3" cstate="print"/>
          <a:srcRect/>
          <a:stretch>
            <a:fillRect/>
          </a:stretch>
        </p:blipFill>
        <p:spPr bwMode="auto">
          <a:xfrm>
            <a:off x="3733800" y="4014832"/>
            <a:ext cx="5181600" cy="2843168"/>
          </a:xfrm>
          <a:prstGeom prst="rect">
            <a:avLst/>
          </a:prstGeom>
          <a:ln>
            <a:noFill/>
          </a:ln>
          <a:effectLst>
            <a:softEdge rad="112500"/>
          </a:effectLst>
        </p:spPr>
      </p:pic>
      <p:pic>
        <p:nvPicPr>
          <p:cNvPr id="3076" name="Picture 4" descr="G:\humble bundle 2.JPG"/>
          <p:cNvPicPr>
            <a:picLocks noChangeAspect="1" noChangeArrowheads="1"/>
          </p:cNvPicPr>
          <p:nvPr/>
        </p:nvPicPr>
        <p:blipFill>
          <a:blip r:embed="rId4" cstate="print"/>
          <a:srcRect/>
          <a:stretch>
            <a:fillRect/>
          </a:stretch>
        </p:blipFill>
        <p:spPr bwMode="auto">
          <a:xfrm>
            <a:off x="4953000" y="685800"/>
            <a:ext cx="3810000" cy="3336646"/>
          </a:xfrm>
          <a:prstGeom prst="rect">
            <a:avLst/>
          </a:prstGeom>
          <a:ln>
            <a:noFill/>
          </a:ln>
          <a:effectLst>
            <a:softEdge rad="112500"/>
          </a:effectLst>
        </p:spPr>
      </p:pic>
      <p:sp>
        <p:nvSpPr>
          <p:cNvPr id="4" name="Footer Placeholder 3"/>
          <p:cNvSpPr>
            <a:spLocks noGrp="1"/>
          </p:cNvSpPr>
          <p:nvPr>
            <p:ph type="ftr" sz="quarter" idx="12"/>
          </p:nvPr>
        </p:nvSpPr>
        <p:spPr/>
        <p:txBody>
          <a:bodyPr/>
          <a:lstStyle/>
          <a:p>
            <a:r>
              <a:rPr lang="en-US" smtClean="0"/>
              <a:t>Copyright Gowhar Rasool , Central University of Jammu </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747</TotalTime>
  <Words>963</Words>
  <Application>Microsoft Office PowerPoint</Application>
  <PresentationFormat>On-screen Show (4:3)</PresentationFormat>
  <Paragraphs>114</Paragraphs>
  <Slides>19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Agency FB</vt:lpstr>
      <vt:lpstr>Calibri</vt:lpstr>
      <vt:lpstr>Times New Roman</vt:lpstr>
      <vt:lpstr>Tw Cen MT</vt:lpstr>
      <vt:lpstr>Wingdings</vt:lpstr>
      <vt:lpstr>Wingdings 2</vt:lpstr>
      <vt:lpstr>Median</vt:lpstr>
      <vt:lpstr>VALUE CREATION THROUGH CUSTOMER CO-CREATION </vt:lpstr>
      <vt:lpstr>INRODUCTION</vt:lpstr>
      <vt:lpstr>                      DART</vt:lpstr>
      <vt:lpstr>PowerPoint Presentation</vt:lpstr>
      <vt:lpstr>Information Technology &amp; Co-Creation                                       Made for each other </vt:lpstr>
      <vt:lpstr>Proposition 1 </vt:lpstr>
      <vt:lpstr>Argument 1 </vt:lpstr>
      <vt:lpstr>Proposition 2 </vt:lpstr>
      <vt:lpstr>Argument 2 </vt:lpstr>
      <vt:lpstr>Argument 2. contd. </vt:lpstr>
      <vt:lpstr>Proposition 3 </vt:lpstr>
      <vt:lpstr>Argument 3 </vt:lpstr>
      <vt:lpstr>Proposition 4 </vt:lpstr>
      <vt:lpstr>Argument 4 </vt:lpstr>
      <vt:lpstr>        This is what we have to say </vt:lpstr>
      <vt:lpstr>FINDINGS</vt:lpstr>
      <vt:lpstr>IMPLICATIONS </vt:lpstr>
      <vt:lpstr>CONCLUSION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RE-CREATION OF 4P’S THROUGH CO-CREATION: AN IT INTERVENTION</dc:title>
  <dc:creator>Dell</dc:creator>
  <cp:lastModifiedBy>Gowhar Rasool</cp:lastModifiedBy>
  <cp:revision>67</cp:revision>
  <dcterms:created xsi:type="dcterms:W3CDTF">2015-02-13T03:46:00Z</dcterms:created>
  <dcterms:modified xsi:type="dcterms:W3CDTF">2016-02-10T16:31:33Z</dcterms:modified>
</cp:coreProperties>
</file>