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94" r:id="rId15"/>
  </p:sldIdLst>
  <p:sldSz cx="11522075" cy="7956550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03238" indent="-46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08063" indent="-936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11300" indent="-139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16125" indent="-187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4" autoAdjust="0"/>
  </p:normalViewPr>
  <p:slideViewPr>
    <p:cSldViewPr>
      <p:cViewPr varScale="1">
        <p:scale>
          <a:sx n="40" d="100"/>
          <a:sy n="40" d="100"/>
        </p:scale>
        <p:origin x="-715" y="-67"/>
      </p:cViewPr>
      <p:guideLst>
        <p:guide orient="horz" pos="2506"/>
        <p:guide pos="3629"/>
      </p:guideLst>
    </p:cSldViewPr>
  </p:slideViewPr>
  <p:outlineViewPr>
    <p:cViewPr>
      <p:scale>
        <a:sx n="33" d="100"/>
        <a:sy n="33" d="100"/>
      </p:scale>
      <p:origin x="0" y="737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19B48-E12F-46B5-B82A-CE8753E95771}" type="doc">
      <dgm:prSet loTypeId="urn:microsoft.com/office/officeart/2005/8/layout/hierarchy6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D4C6F8C4-4B56-4857-9DFB-15125FB4A9D9}">
      <dgm:prSet phldrT="[Text]" custT="1"/>
      <dgm:spPr/>
      <dgm:t>
        <a:bodyPr/>
        <a:lstStyle/>
        <a:p>
          <a:r>
            <a:rPr lang="en-IN" sz="3600" b="1" dirty="0" smtClean="0">
              <a:latin typeface="+mn-lt"/>
            </a:rPr>
            <a:t>Tourism </a:t>
          </a:r>
          <a:endParaRPr lang="en-IN" sz="3600" b="1" dirty="0">
            <a:latin typeface="+mn-lt"/>
          </a:endParaRPr>
        </a:p>
      </dgm:t>
    </dgm:pt>
    <dgm:pt modelId="{8814D2A5-DE62-4A63-B1C6-25DCBC56B492}" type="parTrans" cxnId="{61A171C1-DEB8-4B29-8A86-B466FD26580B}">
      <dgm:prSet/>
      <dgm:spPr/>
      <dgm:t>
        <a:bodyPr/>
        <a:lstStyle/>
        <a:p>
          <a:endParaRPr lang="en-IN"/>
        </a:p>
      </dgm:t>
    </dgm:pt>
    <dgm:pt modelId="{AC2FD537-12A0-430F-9DA9-EBF2687C8321}" type="sibTrans" cxnId="{61A171C1-DEB8-4B29-8A86-B466FD26580B}">
      <dgm:prSet/>
      <dgm:spPr/>
      <dgm:t>
        <a:bodyPr/>
        <a:lstStyle/>
        <a:p>
          <a:endParaRPr lang="en-IN"/>
        </a:p>
      </dgm:t>
    </dgm:pt>
    <dgm:pt modelId="{9B4C214F-30BF-42B6-9453-7BCE25DB5790}">
      <dgm:prSet phldrT="[Text]" custT="1"/>
      <dgm:spPr/>
      <dgm:t>
        <a:bodyPr/>
        <a:lstStyle/>
        <a:p>
          <a:r>
            <a:rPr lang="en-IN" sz="2800" b="1" dirty="0" smtClean="0">
              <a:latin typeface="+mj-lt"/>
            </a:rPr>
            <a:t>The tourist</a:t>
          </a:r>
          <a:endParaRPr lang="en-IN" sz="2800" b="1" dirty="0">
            <a:latin typeface="+mj-lt"/>
          </a:endParaRPr>
        </a:p>
      </dgm:t>
    </dgm:pt>
    <dgm:pt modelId="{761871A6-C1BA-44F7-AAEE-BF509296E22E}" type="parTrans" cxnId="{1C26E034-4DDC-4935-9F39-5E5914E355DA}">
      <dgm:prSet/>
      <dgm:spPr/>
      <dgm:t>
        <a:bodyPr/>
        <a:lstStyle/>
        <a:p>
          <a:endParaRPr lang="en-IN"/>
        </a:p>
      </dgm:t>
    </dgm:pt>
    <dgm:pt modelId="{B450FAE8-EBC7-45E9-A973-19900E20E121}" type="sibTrans" cxnId="{1C26E034-4DDC-4935-9F39-5E5914E355DA}">
      <dgm:prSet/>
      <dgm:spPr/>
      <dgm:t>
        <a:bodyPr/>
        <a:lstStyle/>
        <a:p>
          <a:endParaRPr lang="en-IN"/>
        </a:p>
      </dgm:t>
    </dgm:pt>
    <dgm:pt modelId="{46FC8840-BE6A-492F-9E91-6B1A1ED4CE69}">
      <dgm:prSet phldrT="[Text]" custT="1"/>
      <dgm:spPr/>
      <dgm:t>
        <a:bodyPr/>
        <a:lstStyle/>
        <a:p>
          <a:r>
            <a:rPr lang="en-IN" sz="2400" b="1" dirty="0" smtClean="0"/>
            <a:t>The businesses providing tourist goods and services</a:t>
          </a:r>
          <a:endParaRPr lang="en-IN" sz="2400" b="1" dirty="0"/>
        </a:p>
      </dgm:t>
    </dgm:pt>
    <dgm:pt modelId="{A8153B1A-4C01-4D66-85C4-73A8C00A8657}" type="parTrans" cxnId="{DC196C49-6019-450A-AB52-202DDD2B6764}">
      <dgm:prSet/>
      <dgm:spPr/>
      <dgm:t>
        <a:bodyPr/>
        <a:lstStyle/>
        <a:p>
          <a:endParaRPr lang="en-IN"/>
        </a:p>
      </dgm:t>
    </dgm:pt>
    <dgm:pt modelId="{AE091C20-E1DC-477F-9A49-5AF55C7A8FE9}" type="sibTrans" cxnId="{DC196C49-6019-450A-AB52-202DDD2B6764}">
      <dgm:prSet/>
      <dgm:spPr/>
      <dgm:t>
        <a:bodyPr/>
        <a:lstStyle/>
        <a:p>
          <a:endParaRPr lang="en-IN"/>
        </a:p>
      </dgm:t>
    </dgm:pt>
    <dgm:pt modelId="{293BFB97-CF3C-4BE4-AEC2-7BCD44056603}">
      <dgm:prSet phldrT="[Text]"/>
      <dgm:spPr/>
      <dgm:t>
        <a:bodyPr/>
        <a:lstStyle/>
        <a:p>
          <a:r>
            <a:rPr lang="en-IN" b="1" dirty="0" smtClean="0"/>
            <a:t>The government of the host  destination </a:t>
          </a:r>
          <a:endParaRPr lang="en-IN" b="1" dirty="0"/>
        </a:p>
      </dgm:t>
    </dgm:pt>
    <dgm:pt modelId="{075A5073-34CD-4412-A79B-F1DFB372A4E3}" type="parTrans" cxnId="{E8F34418-41F7-4683-8356-E07B9B0646C0}">
      <dgm:prSet/>
      <dgm:spPr/>
      <dgm:t>
        <a:bodyPr/>
        <a:lstStyle/>
        <a:p>
          <a:endParaRPr lang="en-IN"/>
        </a:p>
      </dgm:t>
    </dgm:pt>
    <dgm:pt modelId="{0272AC26-05CE-4463-BE04-295BE4B2823F}" type="sibTrans" cxnId="{E8F34418-41F7-4683-8356-E07B9B0646C0}">
      <dgm:prSet/>
      <dgm:spPr/>
      <dgm:t>
        <a:bodyPr/>
        <a:lstStyle/>
        <a:p>
          <a:endParaRPr lang="en-IN"/>
        </a:p>
      </dgm:t>
    </dgm:pt>
    <dgm:pt modelId="{76CDD714-398F-41E7-A73F-AC71CB1FF473}">
      <dgm:prSet phldrT="[Text]" custT="1"/>
      <dgm:spPr/>
      <dgm:t>
        <a:bodyPr/>
        <a:lstStyle/>
        <a:p>
          <a:r>
            <a:rPr lang="en-IN" sz="2800" b="1" dirty="0" smtClean="0"/>
            <a:t>The host community</a:t>
          </a:r>
          <a:endParaRPr lang="en-IN" sz="2800" b="1" dirty="0"/>
        </a:p>
      </dgm:t>
    </dgm:pt>
    <dgm:pt modelId="{4573FA8B-2C82-4685-8C3F-B755E0FC8963}" type="parTrans" cxnId="{2AAD8940-8EF0-4242-BEC0-12C9F3377825}">
      <dgm:prSet/>
      <dgm:spPr/>
      <dgm:t>
        <a:bodyPr/>
        <a:lstStyle/>
        <a:p>
          <a:endParaRPr lang="en-IN"/>
        </a:p>
      </dgm:t>
    </dgm:pt>
    <dgm:pt modelId="{97C87AD8-D25E-4B78-A602-557FA9022FD1}" type="sibTrans" cxnId="{2AAD8940-8EF0-4242-BEC0-12C9F3377825}">
      <dgm:prSet/>
      <dgm:spPr/>
      <dgm:t>
        <a:bodyPr/>
        <a:lstStyle/>
        <a:p>
          <a:endParaRPr lang="en-IN"/>
        </a:p>
      </dgm:t>
    </dgm:pt>
    <dgm:pt modelId="{54A9841A-3213-4C3B-8811-6046057E4863}" type="pres">
      <dgm:prSet presAssocID="{21419B48-E12F-46B5-B82A-CE8753E9577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C5A4F6D-3E83-45E2-ABFD-277CCAA25006}" type="pres">
      <dgm:prSet presAssocID="{21419B48-E12F-46B5-B82A-CE8753E95771}" presName="hierFlow" presStyleCnt="0"/>
      <dgm:spPr/>
    </dgm:pt>
    <dgm:pt modelId="{3583912C-A54C-437A-84A7-F4ACD3251064}" type="pres">
      <dgm:prSet presAssocID="{21419B48-E12F-46B5-B82A-CE8753E9577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588676-43F6-49E2-BB3F-1863A8DEDA92}" type="pres">
      <dgm:prSet presAssocID="{D4C6F8C4-4B56-4857-9DFB-15125FB4A9D9}" presName="Name14" presStyleCnt="0"/>
      <dgm:spPr/>
    </dgm:pt>
    <dgm:pt modelId="{6715B487-A0FA-4C0C-B905-4FE14FE34A9B}" type="pres">
      <dgm:prSet presAssocID="{D4C6F8C4-4B56-4857-9DFB-15125FB4A9D9}" presName="level1Shape" presStyleLbl="node0" presStyleIdx="0" presStyleCnt="1" custScaleY="392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F94B710-C90A-4F7C-AE71-41903BD41E82}" type="pres">
      <dgm:prSet presAssocID="{D4C6F8C4-4B56-4857-9DFB-15125FB4A9D9}" presName="hierChild2" presStyleCnt="0"/>
      <dgm:spPr/>
    </dgm:pt>
    <dgm:pt modelId="{42C7C705-5B87-4968-9D26-9EE780CF84EE}" type="pres">
      <dgm:prSet presAssocID="{761871A6-C1BA-44F7-AAEE-BF509296E22E}" presName="Name19" presStyleLbl="parChTrans1D2" presStyleIdx="0" presStyleCnt="4"/>
      <dgm:spPr/>
      <dgm:t>
        <a:bodyPr/>
        <a:lstStyle/>
        <a:p>
          <a:endParaRPr lang="en-IN"/>
        </a:p>
      </dgm:t>
    </dgm:pt>
    <dgm:pt modelId="{969F53FE-3D95-42BC-AB2C-D4096E0EE50D}" type="pres">
      <dgm:prSet presAssocID="{9B4C214F-30BF-42B6-9453-7BCE25DB5790}" presName="Name21" presStyleCnt="0"/>
      <dgm:spPr/>
    </dgm:pt>
    <dgm:pt modelId="{DDACFD72-150E-4D34-BFE0-587CD2F18EEF}" type="pres">
      <dgm:prSet presAssocID="{9B4C214F-30BF-42B6-9453-7BCE25DB5790}" presName="level2Shape" presStyleLbl="node2" presStyleIdx="0" presStyleCnt="4" custLinFactNeighborX="-269" custLinFactNeighborY="381"/>
      <dgm:spPr/>
      <dgm:t>
        <a:bodyPr/>
        <a:lstStyle/>
        <a:p>
          <a:endParaRPr lang="en-IN"/>
        </a:p>
      </dgm:t>
    </dgm:pt>
    <dgm:pt modelId="{8D628393-4865-4BEF-BF34-542C7DD8F37A}" type="pres">
      <dgm:prSet presAssocID="{9B4C214F-30BF-42B6-9453-7BCE25DB5790}" presName="hierChild3" presStyleCnt="0"/>
      <dgm:spPr/>
    </dgm:pt>
    <dgm:pt modelId="{DB8F083D-3C6D-412E-902E-275E677AE756}" type="pres">
      <dgm:prSet presAssocID="{A8153B1A-4C01-4D66-85C4-73A8C00A8657}" presName="Name19" presStyleLbl="parChTrans1D2" presStyleIdx="1" presStyleCnt="4"/>
      <dgm:spPr/>
      <dgm:t>
        <a:bodyPr/>
        <a:lstStyle/>
        <a:p>
          <a:endParaRPr lang="en-IN"/>
        </a:p>
      </dgm:t>
    </dgm:pt>
    <dgm:pt modelId="{2B902536-62CD-4FF5-A25D-3DB25AA46A50}" type="pres">
      <dgm:prSet presAssocID="{46FC8840-BE6A-492F-9E91-6B1A1ED4CE69}" presName="Name21" presStyleCnt="0"/>
      <dgm:spPr/>
    </dgm:pt>
    <dgm:pt modelId="{AEE72EE9-12A6-465C-94D2-B7DF27C5CB81}" type="pres">
      <dgm:prSet presAssocID="{46FC8840-BE6A-492F-9E91-6B1A1ED4CE69}" presName="level2Shape" presStyleLbl="node2" presStyleIdx="1" presStyleCnt="4"/>
      <dgm:spPr/>
      <dgm:t>
        <a:bodyPr/>
        <a:lstStyle/>
        <a:p>
          <a:endParaRPr lang="en-IN"/>
        </a:p>
      </dgm:t>
    </dgm:pt>
    <dgm:pt modelId="{C53CB46F-2A45-4AE2-B1C8-E0F6BDCA2400}" type="pres">
      <dgm:prSet presAssocID="{46FC8840-BE6A-492F-9E91-6B1A1ED4CE69}" presName="hierChild3" presStyleCnt="0"/>
      <dgm:spPr/>
    </dgm:pt>
    <dgm:pt modelId="{C611F693-9606-4ABE-94D2-C58B2346CFDE}" type="pres">
      <dgm:prSet presAssocID="{075A5073-34CD-4412-A79B-F1DFB372A4E3}" presName="Name19" presStyleLbl="parChTrans1D2" presStyleIdx="2" presStyleCnt="4"/>
      <dgm:spPr/>
      <dgm:t>
        <a:bodyPr/>
        <a:lstStyle/>
        <a:p>
          <a:endParaRPr lang="en-IN"/>
        </a:p>
      </dgm:t>
    </dgm:pt>
    <dgm:pt modelId="{0E3F1B85-A834-4DC4-BA9B-C14814BBD0AD}" type="pres">
      <dgm:prSet presAssocID="{293BFB97-CF3C-4BE4-AEC2-7BCD44056603}" presName="Name21" presStyleCnt="0"/>
      <dgm:spPr/>
    </dgm:pt>
    <dgm:pt modelId="{AD61B0E6-E732-4ADF-A78D-FAC84913E679}" type="pres">
      <dgm:prSet presAssocID="{293BFB97-CF3C-4BE4-AEC2-7BCD44056603}" presName="level2Shape" presStyleLbl="node2" presStyleIdx="2" presStyleCnt="4"/>
      <dgm:spPr/>
      <dgm:t>
        <a:bodyPr/>
        <a:lstStyle/>
        <a:p>
          <a:endParaRPr lang="en-IN"/>
        </a:p>
      </dgm:t>
    </dgm:pt>
    <dgm:pt modelId="{53DD482C-4033-44BC-8A99-F09E59795D5E}" type="pres">
      <dgm:prSet presAssocID="{293BFB97-CF3C-4BE4-AEC2-7BCD44056603}" presName="hierChild3" presStyleCnt="0"/>
      <dgm:spPr/>
    </dgm:pt>
    <dgm:pt modelId="{3A03358B-1B95-4F08-9318-152A9911C164}" type="pres">
      <dgm:prSet presAssocID="{4573FA8B-2C82-4685-8C3F-B755E0FC8963}" presName="Name19" presStyleLbl="parChTrans1D2" presStyleIdx="3" presStyleCnt="4"/>
      <dgm:spPr/>
      <dgm:t>
        <a:bodyPr/>
        <a:lstStyle/>
        <a:p>
          <a:endParaRPr lang="en-IN"/>
        </a:p>
      </dgm:t>
    </dgm:pt>
    <dgm:pt modelId="{B89AFA19-4495-4B46-88C0-39C5CAC6B692}" type="pres">
      <dgm:prSet presAssocID="{76CDD714-398F-41E7-A73F-AC71CB1FF473}" presName="Name21" presStyleCnt="0"/>
      <dgm:spPr/>
    </dgm:pt>
    <dgm:pt modelId="{5CC8836C-E1F3-4894-98BF-AAE5FB2A4303}" type="pres">
      <dgm:prSet presAssocID="{76CDD714-398F-41E7-A73F-AC71CB1FF473}" presName="level2Shape" presStyleLbl="node2" presStyleIdx="3" presStyleCnt="4"/>
      <dgm:spPr/>
      <dgm:t>
        <a:bodyPr/>
        <a:lstStyle/>
        <a:p>
          <a:endParaRPr lang="en-IN"/>
        </a:p>
      </dgm:t>
    </dgm:pt>
    <dgm:pt modelId="{88E0F08D-5BDE-4C9F-840F-2B7E51C6E6A3}" type="pres">
      <dgm:prSet presAssocID="{76CDD714-398F-41E7-A73F-AC71CB1FF473}" presName="hierChild3" presStyleCnt="0"/>
      <dgm:spPr/>
    </dgm:pt>
    <dgm:pt modelId="{940A81D6-10F0-45CC-9B90-91346B6FC10E}" type="pres">
      <dgm:prSet presAssocID="{21419B48-E12F-46B5-B82A-CE8753E95771}" presName="bgShapesFlow" presStyleCnt="0"/>
      <dgm:spPr/>
    </dgm:pt>
  </dgm:ptLst>
  <dgm:cxnLst>
    <dgm:cxn modelId="{B389970A-8C7C-4312-ACC4-A6BB76A3ADBD}" type="presOf" srcId="{9B4C214F-30BF-42B6-9453-7BCE25DB5790}" destId="{DDACFD72-150E-4D34-BFE0-587CD2F18EEF}" srcOrd="0" destOrd="0" presId="urn:microsoft.com/office/officeart/2005/8/layout/hierarchy6"/>
    <dgm:cxn modelId="{E2984D38-7602-4A6E-8101-AD9553AEEEC8}" type="presOf" srcId="{21419B48-E12F-46B5-B82A-CE8753E95771}" destId="{54A9841A-3213-4C3B-8811-6046057E4863}" srcOrd="0" destOrd="0" presId="urn:microsoft.com/office/officeart/2005/8/layout/hierarchy6"/>
    <dgm:cxn modelId="{F9671473-FA39-430B-B703-8F2D794F4615}" type="presOf" srcId="{A8153B1A-4C01-4D66-85C4-73A8C00A8657}" destId="{DB8F083D-3C6D-412E-902E-275E677AE756}" srcOrd="0" destOrd="0" presId="urn:microsoft.com/office/officeart/2005/8/layout/hierarchy6"/>
    <dgm:cxn modelId="{0466DF66-5A55-4234-9D86-EBD7AF6F3C61}" type="presOf" srcId="{46FC8840-BE6A-492F-9E91-6B1A1ED4CE69}" destId="{AEE72EE9-12A6-465C-94D2-B7DF27C5CB81}" srcOrd="0" destOrd="0" presId="urn:microsoft.com/office/officeart/2005/8/layout/hierarchy6"/>
    <dgm:cxn modelId="{F682486A-A820-4AAD-B12F-9B973BAEE715}" type="presOf" srcId="{76CDD714-398F-41E7-A73F-AC71CB1FF473}" destId="{5CC8836C-E1F3-4894-98BF-AAE5FB2A4303}" srcOrd="0" destOrd="0" presId="urn:microsoft.com/office/officeart/2005/8/layout/hierarchy6"/>
    <dgm:cxn modelId="{2AAD8940-8EF0-4242-BEC0-12C9F3377825}" srcId="{D4C6F8C4-4B56-4857-9DFB-15125FB4A9D9}" destId="{76CDD714-398F-41E7-A73F-AC71CB1FF473}" srcOrd="3" destOrd="0" parTransId="{4573FA8B-2C82-4685-8C3F-B755E0FC8963}" sibTransId="{97C87AD8-D25E-4B78-A602-557FA9022FD1}"/>
    <dgm:cxn modelId="{E8F34418-41F7-4683-8356-E07B9B0646C0}" srcId="{D4C6F8C4-4B56-4857-9DFB-15125FB4A9D9}" destId="{293BFB97-CF3C-4BE4-AEC2-7BCD44056603}" srcOrd="2" destOrd="0" parTransId="{075A5073-34CD-4412-A79B-F1DFB372A4E3}" sibTransId="{0272AC26-05CE-4463-BE04-295BE4B2823F}"/>
    <dgm:cxn modelId="{1C26E034-4DDC-4935-9F39-5E5914E355DA}" srcId="{D4C6F8C4-4B56-4857-9DFB-15125FB4A9D9}" destId="{9B4C214F-30BF-42B6-9453-7BCE25DB5790}" srcOrd="0" destOrd="0" parTransId="{761871A6-C1BA-44F7-AAEE-BF509296E22E}" sibTransId="{B450FAE8-EBC7-45E9-A973-19900E20E121}"/>
    <dgm:cxn modelId="{63C7F805-FFDD-400F-B19B-61F2E8362F6F}" type="presOf" srcId="{761871A6-C1BA-44F7-AAEE-BF509296E22E}" destId="{42C7C705-5B87-4968-9D26-9EE780CF84EE}" srcOrd="0" destOrd="0" presId="urn:microsoft.com/office/officeart/2005/8/layout/hierarchy6"/>
    <dgm:cxn modelId="{DC155F63-9712-4178-AF5C-6CE1D3052BB3}" type="presOf" srcId="{293BFB97-CF3C-4BE4-AEC2-7BCD44056603}" destId="{AD61B0E6-E732-4ADF-A78D-FAC84913E679}" srcOrd="0" destOrd="0" presId="urn:microsoft.com/office/officeart/2005/8/layout/hierarchy6"/>
    <dgm:cxn modelId="{BC434863-A563-489C-BDA9-26A708D14423}" type="presOf" srcId="{4573FA8B-2C82-4685-8C3F-B755E0FC8963}" destId="{3A03358B-1B95-4F08-9318-152A9911C164}" srcOrd="0" destOrd="0" presId="urn:microsoft.com/office/officeart/2005/8/layout/hierarchy6"/>
    <dgm:cxn modelId="{61A171C1-DEB8-4B29-8A86-B466FD26580B}" srcId="{21419B48-E12F-46B5-B82A-CE8753E95771}" destId="{D4C6F8C4-4B56-4857-9DFB-15125FB4A9D9}" srcOrd="0" destOrd="0" parTransId="{8814D2A5-DE62-4A63-B1C6-25DCBC56B492}" sibTransId="{AC2FD537-12A0-430F-9DA9-EBF2687C8321}"/>
    <dgm:cxn modelId="{66F313C5-0333-43B3-BC6C-C25E3AF91C70}" type="presOf" srcId="{075A5073-34CD-4412-A79B-F1DFB372A4E3}" destId="{C611F693-9606-4ABE-94D2-C58B2346CFDE}" srcOrd="0" destOrd="0" presId="urn:microsoft.com/office/officeart/2005/8/layout/hierarchy6"/>
    <dgm:cxn modelId="{DC196C49-6019-450A-AB52-202DDD2B6764}" srcId="{D4C6F8C4-4B56-4857-9DFB-15125FB4A9D9}" destId="{46FC8840-BE6A-492F-9E91-6B1A1ED4CE69}" srcOrd="1" destOrd="0" parTransId="{A8153B1A-4C01-4D66-85C4-73A8C00A8657}" sibTransId="{AE091C20-E1DC-477F-9A49-5AF55C7A8FE9}"/>
    <dgm:cxn modelId="{42DBF416-D393-4062-B19B-8D22D01AFC46}" type="presOf" srcId="{D4C6F8C4-4B56-4857-9DFB-15125FB4A9D9}" destId="{6715B487-A0FA-4C0C-B905-4FE14FE34A9B}" srcOrd="0" destOrd="0" presId="urn:microsoft.com/office/officeart/2005/8/layout/hierarchy6"/>
    <dgm:cxn modelId="{7CD0D13A-86AA-4E9C-8F96-EC0F152F5A7F}" type="presParOf" srcId="{54A9841A-3213-4C3B-8811-6046057E4863}" destId="{CC5A4F6D-3E83-45E2-ABFD-277CCAA25006}" srcOrd="0" destOrd="0" presId="urn:microsoft.com/office/officeart/2005/8/layout/hierarchy6"/>
    <dgm:cxn modelId="{E9D3102B-A8EF-4735-A452-11AFFCDA2600}" type="presParOf" srcId="{CC5A4F6D-3E83-45E2-ABFD-277CCAA25006}" destId="{3583912C-A54C-437A-84A7-F4ACD3251064}" srcOrd="0" destOrd="0" presId="urn:microsoft.com/office/officeart/2005/8/layout/hierarchy6"/>
    <dgm:cxn modelId="{E8308658-E5FD-470F-B42F-1F88D1A586DF}" type="presParOf" srcId="{3583912C-A54C-437A-84A7-F4ACD3251064}" destId="{FB588676-43F6-49E2-BB3F-1863A8DEDA92}" srcOrd="0" destOrd="0" presId="urn:microsoft.com/office/officeart/2005/8/layout/hierarchy6"/>
    <dgm:cxn modelId="{C6B95204-6097-413C-B2E7-82EDFE3C01E7}" type="presParOf" srcId="{FB588676-43F6-49E2-BB3F-1863A8DEDA92}" destId="{6715B487-A0FA-4C0C-B905-4FE14FE34A9B}" srcOrd="0" destOrd="0" presId="urn:microsoft.com/office/officeart/2005/8/layout/hierarchy6"/>
    <dgm:cxn modelId="{FE050172-170B-4BAE-9103-EA1141D9DBB6}" type="presParOf" srcId="{FB588676-43F6-49E2-BB3F-1863A8DEDA92}" destId="{DF94B710-C90A-4F7C-AE71-41903BD41E82}" srcOrd="1" destOrd="0" presId="urn:microsoft.com/office/officeart/2005/8/layout/hierarchy6"/>
    <dgm:cxn modelId="{D684F635-821A-46AC-B3A6-D45D5627F1BA}" type="presParOf" srcId="{DF94B710-C90A-4F7C-AE71-41903BD41E82}" destId="{42C7C705-5B87-4968-9D26-9EE780CF84EE}" srcOrd="0" destOrd="0" presId="urn:microsoft.com/office/officeart/2005/8/layout/hierarchy6"/>
    <dgm:cxn modelId="{1F1C982F-209F-4DFE-A075-EF20C4F9C125}" type="presParOf" srcId="{DF94B710-C90A-4F7C-AE71-41903BD41E82}" destId="{969F53FE-3D95-42BC-AB2C-D4096E0EE50D}" srcOrd="1" destOrd="0" presId="urn:microsoft.com/office/officeart/2005/8/layout/hierarchy6"/>
    <dgm:cxn modelId="{EA0DF350-3EAC-4B16-8329-4C31DD47BE9C}" type="presParOf" srcId="{969F53FE-3D95-42BC-AB2C-D4096E0EE50D}" destId="{DDACFD72-150E-4D34-BFE0-587CD2F18EEF}" srcOrd="0" destOrd="0" presId="urn:microsoft.com/office/officeart/2005/8/layout/hierarchy6"/>
    <dgm:cxn modelId="{E76AF11D-8A8F-45C0-94A7-A1CC442180A9}" type="presParOf" srcId="{969F53FE-3D95-42BC-AB2C-D4096E0EE50D}" destId="{8D628393-4865-4BEF-BF34-542C7DD8F37A}" srcOrd="1" destOrd="0" presId="urn:microsoft.com/office/officeart/2005/8/layout/hierarchy6"/>
    <dgm:cxn modelId="{1C695E57-7B61-4FD3-A40C-BA16D682E081}" type="presParOf" srcId="{DF94B710-C90A-4F7C-AE71-41903BD41E82}" destId="{DB8F083D-3C6D-412E-902E-275E677AE756}" srcOrd="2" destOrd="0" presId="urn:microsoft.com/office/officeart/2005/8/layout/hierarchy6"/>
    <dgm:cxn modelId="{5F227A6E-A218-4B1B-854A-8F2CCBF30019}" type="presParOf" srcId="{DF94B710-C90A-4F7C-AE71-41903BD41E82}" destId="{2B902536-62CD-4FF5-A25D-3DB25AA46A50}" srcOrd="3" destOrd="0" presId="urn:microsoft.com/office/officeart/2005/8/layout/hierarchy6"/>
    <dgm:cxn modelId="{499DB7D5-C7ED-4BB0-B8AC-04AA458CB8E0}" type="presParOf" srcId="{2B902536-62CD-4FF5-A25D-3DB25AA46A50}" destId="{AEE72EE9-12A6-465C-94D2-B7DF27C5CB81}" srcOrd="0" destOrd="0" presId="urn:microsoft.com/office/officeart/2005/8/layout/hierarchy6"/>
    <dgm:cxn modelId="{D7C89F19-125D-4192-9200-0A3792C4A791}" type="presParOf" srcId="{2B902536-62CD-4FF5-A25D-3DB25AA46A50}" destId="{C53CB46F-2A45-4AE2-B1C8-E0F6BDCA2400}" srcOrd="1" destOrd="0" presId="urn:microsoft.com/office/officeart/2005/8/layout/hierarchy6"/>
    <dgm:cxn modelId="{45C48473-21D9-4298-9D32-6928370CB756}" type="presParOf" srcId="{DF94B710-C90A-4F7C-AE71-41903BD41E82}" destId="{C611F693-9606-4ABE-94D2-C58B2346CFDE}" srcOrd="4" destOrd="0" presId="urn:microsoft.com/office/officeart/2005/8/layout/hierarchy6"/>
    <dgm:cxn modelId="{68852AFA-553D-4782-819C-3B05D07F3B50}" type="presParOf" srcId="{DF94B710-C90A-4F7C-AE71-41903BD41E82}" destId="{0E3F1B85-A834-4DC4-BA9B-C14814BBD0AD}" srcOrd="5" destOrd="0" presId="urn:microsoft.com/office/officeart/2005/8/layout/hierarchy6"/>
    <dgm:cxn modelId="{A2507DB4-F6C9-4B2A-940B-095DBF5E909D}" type="presParOf" srcId="{0E3F1B85-A834-4DC4-BA9B-C14814BBD0AD}" destId="{AD61B0E6-E732-4ADF-A78D-FAC84913E679}" srcOrd="0" destOrd="0" presId="urn:microsoft.com/office/officeart/2005/8/layout/hierarchy6"/>
    <dgm:cxn modelId="{6956F233-C92F-46BF-92A6-08897D13140B}" type="presParOf" srcId="{0E3F1B85-A834-4DC4-BA9B-C14814BBD0AD}" destId="{53DD482C-4033-44BC-8A99-F09E59795D5E}" srcOrd="1" destOrd="0" presId="urn:microsoft.com/office/officeart/2005/8/layout/hierarchy6"/>
    <dgm:cxn modelId="{88CCF477-D143-4BBE-A901-D88E75E96954}" type="presParOf" srcId="{DF94B710-C90A-4F7C-AE71-41903BD41E82}" destId="{3A03358B-1B95-4F08-9318-152A9911C164}" srcOrd="6" destOrd="0" presId="urn:microsoft.com/office/officeart/2005/8/layout/hierarchy6"/>
    <dgm:cxn modelId="{6EE8818F-6CFE-491D-B593-CE58374759B8}" type="presParOf" srcId="{DF94B710-C90A-4F7C-AE71-41903BD41E82}" destId="{B89AFA19-4495-4B46-88C0-39C5CAC6B692}" srcOrd="7" destOrd="0" presId="urn:microsoft.com/office/officeart/2005/8/layout/hierarchy6"/>
    <dgm:cxn modelId="{7500D92D-5773-423F-BDEC-C8FF39283957}" type="presParOf" srcId="{B89AFA19-4495-4B46-88C0-39C5CAC6B692}" destId="{5CC8836C-E1F3-4894-98BF-AAE5FB2A4303}" srcOrd="0" destOrd="0" presId="urn:microsoft.com/office/officeart/2005/8/layout/hierarchy6"/>
    <dgm:cxn modelId="{75989126-E95A-4C4F-A473-E817AA42A660}" type="presParOf" srcId="{B89AFA19-4495-4B46-88C0-39C5CAC6B692}" destId="{88E0F08D-5BDE-4C9F-840F-2B7E51C6E6A3}" srcOrd="1" destOrd="0" presId="urn:microsoft.com/office/officeart/2005/8/layout/hierarchy6"/>
    <dgm:cxn modelId="{2619583E-D41D-42C5-800F-A3EC48E47420}" type="presParOf" srcId="{54A9841A-3213-4C3B-8811-6046057E4863}" destId="{940A81D6-10F0-45CC-9B90-91346B6FC10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AF3B5-AD62-46AA-B3F4-868257BF49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861204F-0B05-44F7-8281-7C385BC9AD13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b="1" dirty="0" smtClean="0"/>
            <a:t>Tourism </a:t>
          </a:r>
          <a:endParaRPr lang="en-IN" b="1" dirty="0"/>
        </a:p>
      </dgm:t>
    </dgm:pt>
    <dgm:pt modelId="{6B61DC63-CB9C-4A3C-8CA6-5DFFE0E8A4D0}" type="parTrans" cxnId="{0B0CCDB6-23A3-4B31-A3F6-D2AE1EF8ED4A}">
      <dgm:prSet/>
      <dgm:spPr/>
      <dgm:t>
        <a:bodyPr/>
        <a:lstStyle/>
        <a:p>
          <a:endParaRPr lang="en-IN"/>
        </a:p>
      </dgm:t>
    </dgm:pt>
    <dgm:pt modelId="{174ADE8E-DB40-4B10-AC84-553263D92AA4}" type="sibTrans" cxnId="{0B0CCDB6-23A3-4B31-A3F6-D2AE1EF8ED4A}">
      <dgm:prSet/>
      <dgm:spPr/>
      <dgm:t>
        <a:bodyPr/>
        <a:lstStyle/>
        <a:p>
          <a:endParaRPr lang="en-IN"/>
        </a:p>
      </dgm:t>
    </dgm:pt>
    <dgm:pt modelId="{4585BB1C-82B3-4C29-B839-9502560169D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b="1" dirty="0" smtClean="0"/>
            <a:t>International tourism</a:t>
          </a:r>
          <a:endParaRPr lang="en-IN" b="1" dirty="0"/>
        </a:p>
      </dgm:t>
    </dgm:pt>
    <dgm:pt modelId="{57345052-CCC5-47FA-A04C-C57651533C96}" type="parTrans" cxnId="{0836A2A2-EE4D-438B-B3E9-05B167EE8FE2}">
      <dgm:prSet/>
      <dgm:spPr/>
      <dgm:t>
        <a:bodyPr/>
        <a:lstStyle/>
        <a:p>
          <a:endParaRPr lang="en-IN"/>
        </a:p>
      </dgm:t>
    </dgm:pt>
    <dgm:pt modelId="{DDF88F74-1526-4810-B54B-6CE403006A03}" type="sibTrans" cxnId="{0836A2A2-EE4D-438B-B3E9-05B167EE8FE2}">
      <dgm:prSet/>
      <dgm:spPr/>
      <dgm:t>
        <a:bodyPr/>
        <a:lstStyle/>
        <a:p>
          <a:endParaRPr lang="en-IN"/>
        </a:p>
      </dgm:t>
    </dgm:pt>
    <dgm:pt modelId="{09979BA2-9345-44B5-A211-0F2084D35B2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b="1" dirty="0" smtClean="0"/>
            <a:t>Internal Tourism</a:t>
          </a:r>
          <a:endParaRPr lang="en-IN" b="1" dirty="0"/>
        </a:p>
      </dgm:t>
    </dgm:pt>
    <dgm:pt modelId="{9D880E5E-72B7-4CE1-A04A-F2439F0F91A4}" type="parTrans" cxnId="{64AEAD14-14BD-4573-A306-6F810709EB19}">
      <dgm:prSet/>
      <dgm:spPr/>
      <dgm:t>
        <a:bodyPr/>
        <a:lstStyle/>
        <a:p>
          <a:endParaRPr lang="en-IN"/>
        </a:p>
      </dgm:t>
    </dgm:pt>
    <dgm:pt modelId="{59D2BCCA-F714-4577-B28D-8A2A43C750E7}" type="sibTrans" cxnId="{64AEAD14-14BD-4573-A306-6F810709EB19}">
      <dgm:prSet/>
      <dgm:spPr/>
      <dgm:t>
        <a:bodyPr/>
        <a:lstStyle/>
        <a:p>
          <a:endParaRPr lang="en-IN"/>
        </a:p>
      </dgm:t>
    </dgm:pt>
    <dgm:pt modelId="{53912D0B-203A-4B28-85CE-64EB94DA5AF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b="1" dirty="0" smtClean="0"/>
            <a:t>National Tourism </a:t>
          </a:r>
          <a:endParaRPr lang="en-IN" b="1" dirty="0"/>
        </a:p>
      </dgm:t>
    </dgm:pt>
    <dgm:pt modelId="{78AF0F1E-A7CE-4566-B822-75C0D4224601}" type="parTrans" cxnId="{C4ABEC32-AFDC-480C-8AA7-896A55427A83}">
      <dgm:prSet/>
      <dgm:spPr/>
      <dgm:t>
        <a:bodyPr/>
        <a:lstStyle/>
        <a:p>
          <a:endParaRPr lang="en-IN"/>
        </a:p>
      </dgm:t>
    </dgm:pt>
    <dgm:pt modelId="{767DDA7F-60F7-4C61-B5A9-D5FDEDF50439}" type="sibTrans" cxnId="{C4ABEC32-AFDC-480C-8AA7-896A55427A83}">
      <dgm:prSet/>
      <dgm:spPr/>
      <dgm:t>
        <a:bodyPr/>
        <a:lstStyle/>
        <a:p>
          <a:endParaRPr lang="en-IN"/>
        </a:p>
      </dgm:t>
    </dgm:pt>
    <dgm:pt modelId="{A89EF4DD-9A8F-4C63-8443-AAC80237F952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b="1" dirty="0" smtClean="0"/>
            <a:t>Domestic  Tourism </a:t>
          </a:r>
          <a:endParaRPr lang="en-IN" b="1" dirty="0"/>
        </a:p>
      </dgm:t>
    </dgm:pt>
    <dgm:pt modelId="{F81A76A1-61C2-45DA-A0C7-5A68D7391F34}" type="parTrans" cxnId="{C672860B-A6A0-4356-A403-041CAF3EB6F2}">
      <dgm:prSet/>
      <dgm:spPr/>
      <dgm:t>
        <a:bodyPr/>
        <a:lstStyle/>
        <a:p>
          <a:endParaRPr lang="en-IN"/>
        </a:p>
      </dgm:t>
    </dgm:pt>
    <dgm:pt modelId="{0EDC1484-6809-45E5-994E-9F51D80DFB4A}" type="sibTrans" cxnId="{C672860B-A6A0-4356-A403-041CAF3EB6F2}">
      <dgm:prSet/>
      <dgm:spPr/>
      <dgm:t>
        <a:bodyPr/>
        <a:lstStyle/>
        <a:p>
          <a:endParaRPr lang="en-IN"/>
        </a:p>
      </dgm:t>
    </dgm:pt>
    <dgm:pt modelId="{C5B1DB67-45EE-4A82-B7CA-EA3F121355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Inbound tourism</a:t>
          </a:r>
          <a:endParaRPr lang="en-IN" b="1" dirty="0"/>
        </a:p>
      </dgm:t>
    </dgm:pt>
    <dgm:pt modelId="{EC12D517-4065-4680-A110-340807121DAD}" type="parTrans" cxnId="{9747296E-6E22-40B4-AFEE-A33A9930A2E8}">
      <dgm:prSet/>
      <dgm:spPr/>
      <dgm:t>
        <a:bodyPr/>
        <a:lstStyle/>
        <a:p>
          <a:endParaRPr lang="en-IN"/>
        </a:p>
      </dgm:t>
    </dgm:pt>
    <dgm:pt modelId="{E3DA5F0D-D01C-40F2-9377-8ED90D5D78F5}" type="sibTrans" cxnId="{9747296E-6E22-40B4-AFEE-A33A9930A2E8}">
      <dgm:prSet/>
      <dgm:spPr/>
      <dgm:t>
        <a:bodyPr/>
        <a:lstStyle/>
        <a:p>
          <a:endParaRPr lang="en-IN"/>
        </a:p>
      </dgm:t>
    </dgm:pt>
    <dgm:pt modelId="{C1A4E0BB-1555-43E9-AAA6-5D08CE9ED2A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Outbound tourism</a:t>
          </a:r>
          <a:endParaRPr lang="en-IN" b="1" dirty="0"/>
        </a:p>
      </dgm:t>
    </dgm:pt>
    <dgm:pt modelId="{8DA58C80-5730-4046-9EC3-F206ED5BCB74}" type="parTrans" cxnId="{FF491557-4D5F-40AD-9A82-99B582635AFC}">
      <dgm:prSet/>
      <dgm:spPr/>
      <dgm:t>
        <a:bodyPr/>
        <a:lstStyle/>
        <a:p>
          <a:endParaRPr lang="en-IN"/>
        </a:p>
      </dgm:t>
    </dgm:pt>
    <dgm:pt modelId="{355C2F0C-5958-4271-9685-8F355AE9C7D5}" type="sibTrans" cxnId="{FF491557-4D5F-40AD-9A82-99B582635AFC}">
      <dgm:prSet/>
      <dgm:spPr/>
      <dgm:t>
        <a:bodyPr/>
        <a:lstStyle/>
        <a:p>
          <a:endParaRPr lang="en-IN"/>
        </a:p>
      </dgm:t>
    </dgm:pt>
    <dgm:pt modelId="{C6E90F6B-D4B2-41D6-B1A8-49584EB99F93}" type="pres">
      <dgm:prSet presAssocID="{2DCAF3B5-AD62-46AA-B3F4-868257BF49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FF7D641-165C-4862-9E3C-0A35FBDB9AF6}" type="pres">
      <dgm:prSet presAssocID="{9861204F-0B05-44F7-8281-7C385BC9AD13}" presName="hierRoot1" presStyleCnt="0">
        <dgm:presLayoutVars>
          <dgm:hierBranch val="init"/>
        </dgm:presLayoutVars>
      </dgm:prSet>
      <dgm:spPr/>
    </dgm:pt>
    <dgm:pt modelId="{C10DA78A-7139-4771-AC89-976558A11BB6}" type="pres">
      <dgm:prSet presAssocID="{9861204F-0B05-44F7-8281-7C385BC9AD13}" presName="rootComposite1" presStyleCnt="0"/>
      <dgm:spPr/>
    </dgm:pt>
    <dgm:pt modelId="{45247BCD-8EB6-444D-BDDA-16477F10EBEB}" type="pres">
      <dgm:prSet presAssocID="{9861204F-0B05-44F7-8281-7C385BC9A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0A5FDBE-C2AE-47A3-B2ED-7EE8D9F8E38A}" type="pres">
      <dgm:prSet presAssocID="{9861204F-0B05-44F7-8281-7C385BC9AD13}" presName="rootConnector1" presStyleLbl="node1" presStyleIdx="0" presStyleCnt="0"/>
      <dgm:spPr/>
      <dgm:t>
        <a:bodyPr/>
        <a:lstStyle/>
        <a:p>
          <a:endParaRPr lang="en-IN"/>
        </a:p>
      </dgm:t>
    </dgm:pt>
    <dgm:pt modelId="{E92BE63F-CDF6-441A-B470-E551E664D590}" type="pres">
      <dgm:prSet presAssocID="{9861204F-0B05-44F7-8281-7C385BC9AD13}" presName="hierChild2" presStyleCnt="0"/>
      <dgm:spPr/>
    </dgm:pt>
    <dgm:pt modelId="{20638E17-8248-4B4A-B35A-34F1BC6AE9B1}" type="pres">
      <dgm:prSet presAssocID="{57345052-CCC5-47FA-A04C-C57651533C96}" presName="Name37" presStyleLbl="parChTrans1D2" presStyleIdx="0" presStyleCnt="4"/>
      <dgm:spPr/>
      <dgm:t>
        <a:bodyPr/>
        <a:lstStyle/>
        <a:p>
          <a:endParaRPr lang="en-IN"/>
        </a:p>
      </dgm:t>
    </dgm:pt>
    <dgm:pt modelId="{E83489B2-8B38-4238-A8A5-04F73F225AFD}" type="pres">
      <dgm:prSet presAssocID="{4585BB1C-82B3-4C29-B839-9502560169DF}" presName="hierRoot2" presStyleCnt="0">
        <dgm:presLayoutVars>
          <dgm:hierBranch val="init"/>
        </dgm:presLayoutVars>
      </dgm:prSet>
      <dgm:spPr/>
    </dgm:pt>
    <dgm:pt modelId="{4EF036FA-B3C9-49FD-AFC2-98646860ACC4}" type="pres">
      <dgm:prSet presAssocID="{4585BB1C-82B3-4C29-B839-9502560169DF}" presName="rootComposite" presStyleCnt="0"/>
      <dgm:spPr/>
    </dgm:pt>
    <dgm:pt modelId="{D9434755-056F-4530-A3D9-49E9E74F2A89}" type="pres">
      <dgm:prSet presAssocID="{4585BB1C-82B3-4C29-B839-9502560169D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C12ED5A-C712-4737-815A-DD9D9EEDBB43}" type="pres">
      <dgm:prSet presAssocID="{4585BB1C-82B3-4C29-B839-9502560169DF}" presName="rootConnector" presStyleLbl="node2" presStyleIdx="0" presStyleCnt="4"/>
      <dgm:spPr/>
      <dgm:t>
        <a:bodyPr/>
        <a:lstStyle/>
        <a:p>
          <a:endParaRPr lang="en-IN"/>
        </a:p>
      </dgm:t>
    </dgm:pt>
    <dgm:pt modelId="{919227D2-3EC2-46CA-A7FF-AC65EAC3DA40}" type="pres">
      <dgm:prSet presAssocID="{4585BB1C-82B3-4C29-B839-9502560169DF}" presName="hierChild4" presStyleCnt="0"/>
      <dgm:spPr/>
    </dgm:pt>
    <dgm:pt modelId="{AF5F71F9-927E-4670-B511-2E272DE5917C}" type="pres">
      <dgm:prSet presAssocID="{EC12D517-4065-4680-A110-340807121DAD}" presName="Name37" presStyleLbl="parChTrans1D3" presStyleIdx="0" presStyleCnt="2"/>
      <dgm:spPr/>
      <dgm:t>
        <a:bodyPr/>
        <a:lstStyle/>
        <a:p>
          <a:endParaRPr lang="en-IN"/>
        </a:p>
      </dgm:t>
    </dgm:pt>
    <dgm:pt modelId="{F494FAB4-E81C-47A1-96F8-631DEA8ED8D0}" type="pres">
      <dgm:prSet presAssocID="{C5B1DB67-45EE-4A82-B7CA-EA3F12135570}" presName="hierRoot2" presStyleCnt="0">
        <dgm:presLayoutVars>
          <dgm:hierBranch val="init"/>
        </dgm:presLayoutVars>
      </dgm:prSet>
      <dgm:spPr/>
    </dgm:pt>
    <dgm:pt modelId="{BBF512E4-DACF-44D1-AE78-07CC9562B4B3}" type="pres">
      <dgm:prSet presAssocID="{C5B1DB67-45EE-4A82-B7CA-EA3F12135570}" presName="rootComposite" presStyleCnt="0"/>
      <dgm:spPr/>
    </dgm:pt>
    <dgm:pt modelId="{75CA5EB2-CE87-4996-BD69-FA478AEAE4FB}" type="pres">
      <dgm:prSet presAssocID="{C5B1DB67-45EE-4A82-B7CA-EA3F1213557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D7A48DB-2C4A-445B-8BAA-72505089031C}" type="pres">
      <dgm:prSet presAssocID="{C5B1DB67-45EE-4A82-B7CA-EA3F12135570}" presName="rootConnector" presStyleLbl="node3" presStyleIdx="0" presStyleCnt="2"/>
      <dgm:spPr/>
      <dgm:t>
        <a:bodyPr/>
        <a:lstStyle/>
        <a:p>
          <a:endParaRPr lang="en-IN"/>
        </a:p>
      </dgm:t>
    </dgm:pt>
    <dgm:pt modelId="{721178F9-B891-4DF4-AE66-6EA7DA796C4D}" type="pres">
      <dgm:prSet presAssocID="{C5B1DB67-45EE-4A82-B7CA-EA3F12135570}" presName="hierChild4" presStyleCnt="0"/>
      <dgm:spPr/>
    </dgm:pt>
    <dgm:pt modelId="{88FD2799-982F-4D45-8A9F-9A2E06A74218}" type="pres">
      <dgm:prSet presAssocID="{C5B1DB67-45EE-4A82-B7CA-EA3F12135570}" presName="hierChild5" presStyleCnt="0"/>
      <dgm:spPr/>
    </dgm:pt>
    <dgm:pt modelId="{A8E2E12E-9C92-47DC-B278-128310480133}" type="pres">
      <dgm:prSet presAssocID="{8DA58C80-5730-4046-9EC3-F206ED5BCB74}" presName="Name37" presStyleLbl="parChTrans1D3" presStyleIdx="1" presStyleCnt="2"/>
      <dgm:spPr/>
      <dgm:t>
        <a:bodyPr/>
        <a:lstStyle/>
        <a:p>
          <a:endParaRPr lang="en-IN"/>
        </a:p>
      </dgm:t>
    </dgm:pt>
    <dgm:pt modelId="{64C38B44-5D06-4386-AFE6-82EBD7841E25}" type="pres">
      <dgm:prSet presAssocID="{C1A4E0BB-1555-43E9-AAA6-5D08CE9ED2AA}" presName="hierRoot2" presStyleCnt="0">
        <dgm:presLayoutVars>
          <dgm:hierBranch val="init"/>
        </dgm:presLayoutVars>
      </dgm:prSet>
      <dgm:spPr/>
    </dgm:pt>
    <dgm:pt modelId="{343456D6-A397-4C59-984A-1EC96E376160}" type="pres">
      <dgm:prSet presAssocID="{C1A4E0BB-1555-43E9-AAA6-5D08CE9ED2AA}" presName="rootComposite" presStyleCnt="0"/>
      <dgm:spPr/>
    </dgm:pt>
    <dgm:pt modelId="{BD5682DB-7723-4805-8EEC-8CB193BA0423}" type="pres">
      <dgm:prSet presAssocID="{C1A4E0BB-1555-43E9-AAA6-5D08CE9ED2A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AD08487-2D5B-46C2-874B-040A7ED42568}" type="pres">
      <dgm:prSet presAssocID="{C1A4E0BB-1555-43E9-AAA6-5D08CE9ED2AA}" presName="rootConnector" presStyleLbl="node3" presStyleIdx="1" presStyleCnt="2"/>
      <dgm:spPr/>
      <dgm:t>
        <a:bodyPr/>
        <a:lstStyle/>
        <a:p>
          <a:endParaRPr lang="en-IN"/>
        </a:p>
      </dgm:t>
    </dgm:pt>
    <dgm:pt modelId="{778FA26E-7E90-4873-9305-584125AFA6E1}" type="pres">
      <dgm:prSet presAssocID="{C1A4E0BB-1555-43E9-AAA6-5D08CE9ED2AA}" presName="hierChild4" presStyleCnt="0"/>
      <dgm:spPr/>
    </dgm:pt>
    <dgm:pt modelId="{DC28AD63-37C8-40D9-83BD-DBC07EE1390A}" type="pres">
      <dgm:prSet presAssocID="{C1A4E0BB-1555-43E9-AAA6-5D08CE9ED2AA}" presName="hierChild5" presStyleCnt="0"/>
      <dgm:spPr/>
    </dgm:pt>
    <dgm:pt modelId="{9E0A308D-1C14-4BB3-926D-0E6ABA0E919B}" type="pres">
      <dgm:prSet presAssocID="{4585BB1C-82B3-4C29-B839-9502560169DF}" presName="hierChild5" presStyleCnt="0"/>
      <dgm:spPr/>
    </dgm:pt>
    <dgm:pt modelId="{B89AB25D-2757-49C6-ACA3-B8A3E3B3E809}" type="pres">
      <dgm:prSet presAssocID="{9D880E5E-72B7-4CE1-A04A-F2439F0F91A4}" presName="Name37" presStyleLbl="parChTrans1D2" presStyleIdx="1" presStyleCnt="4"/>
      <dgm:spPr/>
      <dgm:t>
        <a:bodyPr/>
        <a:lstStyle/>
        <a:p>
          <a:endParaRPr lang="en-IN"/>
        </a:p>
      </dgm:t>
    </dgm:pt>
    <dgm:pt modelId="{7F09BBBE-32E4-48BA-9521-5507613FB36C}" type="pres">
      <dgm:prSet presAssocID="{09979BA2-9345-44B5-A211-0F2084D35B23}" presName="hierRoot2" presStyleCnt="0">
        <dgm:presLayoutVars>
          <dgm:hierBranch val="init"/>
        </dgm:presLayoutVars>
      </dgm:prSet>
      <dgm:spPr/>
    </dgm:pt>
    <dgm:pt modelId="{C5164BF7-ED87-4803-8C1D-DBDEB0EDA373}" type="pres">
      <dgm:prSet presAssocID="{09979BA2-9345-44B5-A211-0F2084D35B23}" presName="rootComposite" presStyleCnt="0"/>
      <dgm:spPr/>
    </dgm:pt>
    <dgm:pt modelId="{599335B9-EC0D-4AFD-A959-66D28DB3BB84}" type="pres">
      <dgm:prSet presAssocID="{09979BA2-9345-44B5-A211-0F2084D35B2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8C6E917-6ABD-46FE-AE84-E4B78B5A2219}" type="pres">
      <dgm:prSet presAssocID="{09979BA2-9345-44B5-A211-0F2084D35B23}" presName="rootConnector" presStyleLbl="node2" presStyleIdx="1" presStyleCnt="4"/>
      <dgm:spPr/>
      <dgm:t>
        <a:bodyPr/>
        <a:lstStyle/>
        <a:p>
          <a:endParaRPr lang="en-IN"/>
        </a:p>
      </dgm:t>
    </dgm:pt>
    <dgm:pt modelId="{1E08501C-5056-4A99-9A01-6A50E30922EE}" type="pres">
      <dgm:prSet presAssocID="{09979BA2-9345-44B5-A211-0F2084D35B23}" presName="hierChild4" presStyleCnt="0"/>
      <dgm:spPr/>
    </dgm:pt>
    <dgm:pt modelId="{C6328957-21E1-4635-8CE2-4C21A08111D7}" type="pres">
      <dgm:prSet presAssocID="{09979BA2-9345-44B5-A211-0F2084D35B23}" presName="hierChild5" presStyleCnt="0"/>
      <dgm:spPr/>
    </dgm:pt>
    <dgm:pt modelId="{83062D13-0C09-43B5-8DC2-76E6B91E1E9A}" type="pres">
      <dgm:prSet presAssocID="{F81A76A1-61C2-45DA-A0C7-5A68D7391F34}" presName="Name37" presStyleLbl="parChTrans1D2" presStyleIdx="2" presStyleCnt="4"/>
      <dgm:spPr/>
      <dgm:t>
        <a:bodyPr/>
        <a:lstStyle/>
        <a:p>
          <a:endParaRPr lang="en-IN"/>
        </a:p>
      </dgm:t>
    </dgm:pt>
    <dgm:pt modelId="{BAFB29BA-E832-41FE-8CAC-9B71AC5A4135}" type="pres">
      <dgm:prSet presAssocID="{A89EF4DD-9A8F-4C63-8443-AAC80237F952}" presName="hierRoot2" presStyleCnt="0">
        <dgm:presLayoutVars>
          <dgm:hierBranch val="init"/>
        </dgm:presLayoutVars>
      </dgm:prSet>
      <dgm:spPr/>
    </dgm:pt>
    <dgm:pt modelId="{79AFDA3B-2AB7-4A48-A1CB-94C0318EB696}" type="pres">
      <dgm:prSet presAssocID="{A89EF4DD-9A8F-4C63-8443-AAC80237F952}" presName="rootComposite" presStyleCnt="0"/>
      <dgm:spPr/>
    </dgm:pt>
    <dgm:pt modelId="{3CAD5FEF-15E5-447E-BC7B-B8CC329204A6}" type="pres">
      <dgm:prSet presAssocID="{A89EF4DD-9A8F-4C63-8443-AAC80237F95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775E485-1F0B-40A7-9AE6-3B8AB022BD03}" type="pres">
      <dgm:prSet presAssocID="{A89EF4DD-9A8F-4C63-8443-AAC80237F952}" presName="rootConnector" presStyleLbl="node2" presStyleIdx="2" presStyleCnt="4"/>
      <dgm:spPr/>
      <dgm:t>
        <a:bodyPr/>
        <a:lstStyle/>
        <a:p>
          <a:endParaRPr lang="en-IN"/>
        </a:p>
      </dgm:t>
    </dgm:pt>
    <dgm:pt modelId="{5F5CEA05-D6DA-4F72-B55A-B171478BCC2A}" type="pres">
      <dgm:prSet presAssocID="{A89EF4DD-9A8F-4C63-8443-AAC80237F952}" presName="hierChild4" presStyleCnt="0"/>
      <dgm:spPr/>
    </dgm:pt>
    <dgm:pt modelId="{D13B8291-A5F1-4EAA-813D-5B94332C69E6}" type="pres">
      <dgm:prSet presAssocID="{A89EF4DD-9A8F-4C63-8443-AAC80237F952}" presName="hierChild5" presStyleCnt="0"/>
      <dgm:spPr/>
    </dgm:pt>
    <dgm:pt modelId="{361B7641-4C77-4528-A266-03290175BE59}" type="pres">
      <dgm:prSet presAssocID="{78AF0F1E-A7CE-4566-B822-75C0D4224601}" presName="Name37" presStyleLbl="parChTrans1D2" presStyleIdx="3" presStyleCnt="4"/>
      <dgm:spPr/>
      <dgm:t>
        <a:bodyPr/>
        <a:lstStyle/>
        <a:p>
          <a:endParaRPr lang="en-IN"/>
        </a:p>
      </dgm:t>
    </dgm:pt>
    <dgm:pt modelId="{4BF0332A-F56C-4DB8-BECE-EE85C1D9910F}" type="pres">
      <dgm:prSet presAssocID="{53912D0B-203A-4B28-85CE-64EB94DA5AF8}" presName="hierRoot2" presStyleCnt="0">
        <dgm:presLayoutVars>
          <dgm:hierBranch val="init"/>
        </dgm:presLayoutVars>
      </dgm:prSet>
      <dgm:spPr/>
    </dgm:pt>
    <dgm:pt modelId="{4739B8C8-DF64-4145-91D6-E40883BA0ED6}" type="pres">
      <dgm:prSet presAssocID="{53912D0B-203A-4B28-85CE-64EB94DA5AF8}" presName="rootComposite" presStyleCnt="0"/>
      <dgm:spPr/>
    </dgm:pt>
    <dgm:pt modelId="{839E3075-5CD3-4539-A8C7-97FDC98D760C}" type="pres">
      <dgm:prSet presAssocID="{53912D0B-203A-4B28-85CE-64EB94DA5A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344B206-9CC5-4E6B-81DC-CC2582D601A3}" type="pres">
      <dgm:prSet presAssocID="{53912D0B-203A-4B28-85CE-64EB94DA5AF8}" presName="rootConnector" presStyleLbl="node2" presStyleIdx="3" presStyleCnt="4"/>
      <dgm:spPr/>
      <dgm:t>
        <a:bodyPr/>
        <a:lstStyle/>
        <a:p>
          <a:endParaRPr lang="en-IN"/>
        </a:p>
      </dgm:t>
    </dgm:pt>
    <dgm:pt modelId="{500E7F75-22FD-41FF-8805-12E85A19D29F}" type="pres">
      <dgm:prSet presAssocID="{53912D0B-203A-4B28-85CE-64EB94DA5AF8}" presName="hierChild4" presStyleCnt="0"/>
      <dgm:spPr/>
    </dgm:pt>
    <dgm:pt modelId="{21164FC8-FE48-4BED-8672-936B15FEA1EA}" type="pres">
      <dgm:prSet presAssocID="{53912D0B-203A-4B28-85CE-64EB94DA5AF8}" presName="hierChild5" presStyleCnt="0"/>
      <dgm:spPr/>
    </dgm:pt>
    <dgm:pt modelId="{B3EDB61C-081D-49B9-B4F8-7B06C2349312}" type="pres">
      <dgm:prSet presAssocID="{9861204F-0B05-44F7-8281-7C385BC9AD13}" presName="hierChild3" presStyleCnt="0"/>
      <dgm:spPr/>
    </dgm:pt>
  </dgm:ptLst>
  <dgm:cxnLst>
    <dgm:cxn modelId="{AB4A4E21-00D6-4812-B18A-EE0B4A69E90B}" type="presOf" srcId="{09979BA2-9345-44B5-A211-0F2084D35B23}" destId="{599335B9-EC0D-4AFD-A959-66D28DB3BB84}" srcOrd="0" destOrd="0" presId="urn:microsoft.com/office/officeart/2005/8/layout/orgChart1"/>
    <dgm:cxn modelId="{11715FE0-AED4-44CF-8037-0B17BAB22D59}" type="presOf" srcId="{8DA58C80-5730-4046-9EC3-F206ED5BCB74}" destId="{A8E2E12E-9C92-47DC-B278-128310480133}" srcOrd="0" destOrd="0" presId="urn:microsoft.com/office/officeart/2005/8/layout/orgChart1"/>
    <dgm:cxn modelId="{C4ABEC32-AFDC-480C-8AA7-896A55427A83}" srcId="{9861204F-0B05-44F7-8281-7C385BC9AD13}" destId="{53912D0B-203A-4B28-85CE-64EB94DA5AF8}" srcOrd="3" destOrd="0" parTransId="{78AF0F1E-A7CE-4566-B822-75C0D4224601}" sibTransId="{767DDA7F-60F7-4C61-B5A9-D5FDEDF50439}"/>
    <dgm:cxn modelId="{F9ACD6E0-BB51-4DE7-AFEF-7B53D50A137C}" type="presOf" srcId="{9D880E5E-72B7-4CE1-A04A-F2439F0F91A4}" destId="{B89AB25D-2757-49C6-ACA3-B8A3E3B3E809}" srcOrd="0" destOrd="0" presId="urn:microsoft.com/office/officeart/2005/8/layout/orgChart1"/>
    <dgm:cxn modelId="{50B5129B-5804-4677-B32E-9C68269EED70}" type="presOf" srcId="{F81A76A1-61C2-45DA-A0C7-5A68D7391F34}" destId="{83062D13-0C09-43B5-8DC2-76E6B91E1E9A}" srcOrd="0" destOrd="0" presId="urn:microsoft.com/office/officeart/2005/8/layout/orgChart1"/>
    <dgm:cxn modelId="{C672860B-A6A0-4356-A403-041CAF3EB6F2}" srcId="{9861204F-0B05-44F7-8281-7C385BC9AD13}" destId="{A89EF4DD-9A8F-4C63-8443-AAC80237F952}" srcOrd="2" destOrd="0" parTransId="{F81A76A1-61C2-45DA-A0C7-5A68D7391F34}" sibTransId="{0EDC1484-6809-45E5-994E-9F51D80DFB4A}"/>
    <dgm:cxn modelId="{64AEAD14-14BD-4573-A306-6F810709EB19}" srcId="{9861204F-0B05-44F7-8281-7C385BC9AD13}" destId="{09979BA2-9345-44B5-A211-0F2084D35B23}" srcOrd="1" destOrd="0" parTransId="{9D880E5E-72B7-4CE1-A04A-F2439F0F91A4}" sibTransId="{59D2BCCA-F714-4577-B28D-8A2A43C750E7}"/>
    <dgm:cxn modelId="{FEC7D139-B365-461F-B80C-BC469756BD86}" type="presOf" srcId="{53912D0B-203A-4B28-85CE-64EB94DA5AF8}" destId="{8344B206-9CC5-4E6B-81DC-CC2582D601A3}" srcOrd="1" destOrd="0" presId="urn:microsoft.com/office/officeart/2005/8/layout/orgChart1"/>
    <dgm:cxn modelId="{7371FEB3-2CC8-4246-B8D7-F2CAAD056C5C}" type="presOf" srcId="{2DCAF3B5-AD62-46AA-B3F4-868257BF4933}" destId="{C6E90F6B-D4B2-41D6-B1A8-49584EB99F93}" srcOrd="0" destOrd="0" presId="urn:microsoft.com/office/officeart/2005/8/layout/orgChart1"/>
    <dgm:cxn modelId="{31C1B304-DD13-46BA-9583-A438D362B619}" type="presOf" srcId="{C5B1DB67-45EE-4A82-B7CA-EA3F12135570}" destId="{2D7A48DB-2C4A-445B-8BAA-72505089031C}" srcOrd="1" destOrd="0" presId="urn:microsoft.com/office/officeart/2005/8/layout/orgChart1"/>
    <dgm:cxn modelId="{0836A2A2-EE4D-438B-B3E9-05B167EE8FE2}" srcId="{9861204F-0B05-44F7-8281-7C385BC9AD13}" destId="{4585BB1C-82B3-4C29-B839-9502560169DF}" srcOrd="0" destOrd="0" parTransId="{57345052-CCC5-47FA-A04C-C57651533C96}" sibTransId="{DDF88F74-1526-4810-B54B-6CE403006A03}"/>
    <dgm:cxn modelId="{4294368F-88A3-4C82-9C70-D07355AB63F6}" type="presOf" srcId="{57345052-CCC5-47FA-A04C-C57651533C96}" destId="{20638E17-8248-4B4A-B35A-34F1BC6AE9B1}" srcOrd="0" destOrd="0" presId="urn:microsoft.com/office/officeart/2005/8/layout/orgChart1"/>
    <dgm:cxn modelId="{5A7E1129-B7F5-43AB-A6D3-1F78A99D8CAF}" type="presOf" srcId="{53912D0B-203A-4B28-85CE-64EB94DA5AF8}" destId="{839E3075-5CD3-4539-A8C7-97FDC98D760C}" srcOrd="0" destOrd="0" presId="urn:microsoft.com/office/officeart/2005/8/layout/orgChart1"/>
    <dgm:cxn modelId="{E69FF9DD-36F6-42D8-A622-ED0445FA0E61}" type="presOf" srcId="{EC12D517-4065-4680-A110-340807121DAD}" destId="{AF5F71F9-927E-4670-B511-2E272DE5917C}" srcOrd="0" destOrd="0" presId="urn:microsoft.com/office/officeart/2005/8/layout/orgChart1"/>
    <dgm:cxn modelId="{0B0CCDB6-23A3-4B31-A3F6-D2AE1EF8ED4A}" srcId="{2DCAF3B5-AD62-46AA-B3F4-868257BF4933}" destId="{9861204F-0B05-44F7-8281-7C385BC9AD13}" srcOrd="0" destOrd="0" parTransId="{6B61DC63-CB9C-4A3C-8CA6-5DFFE0E8A4D0}" sibTransId="{174ADE8E-DB40-4B10-AC84-553263D92AA4}"/>
    <dgm:cxn modelId="{FF491557-4D5F-40AD-9A82-99B582635AFC}" srcId="{4585BB1C-82B3-4C29-B839-9502560169DF}" destId="{C1A4E0BB-1555-43E9-AAA6-5D08CE9ED2AA}" srcOrd="1" destOrd="0" parTransId="{8DA58C80-5730-4046-9EC3-F206ED5BCB74}" sibTransId="{355C2F0C-5958-4271-9685-8F355AE9C7D5}"/>
    <dgm:cxn modelId="{104C45C9-A9FF-40CA-A6A5-3D67E02B8888}" type="presOf" srcId="{C1A4E0BB-1555-43E9-AAA6-5D08CE9ED2AA}" destId="{BD5682DB-7723-4805-8EEC-8CB193BA0423}" srcOrd="0" destOrd="0" presId="urn:microsoft.com/office/officeart/2005/8/layout/orgChart1"/>
    <dgm:cxn modelId="{8F7D3D08-EE70-4266-B239-DB54FC1A0C17}" type="presOf" srcId="{78AF0F1E-A7CE-4566-B822-75C0D4224601}" destId="{361B7641-4C77-4528-A266-03290175BE59}" srcOrd="0" destOrd="0" presId="urn:microsoft.com/office/officeart/2005/8/layout/orgChart1"/>
    <dgm:cxn modelId="{8DD7E9F8-E668-44B9-BF50-ECBD800E93CD}" type="presOf" srcId="{A89EF4DD-9A8F-4C63-8443-AAC80237F952}" destId="{4775E485-1F0B-40A7-9AE6-3B8AB022BD03}" srcOrd="1" destOrd="0" presId="urn:microsoft.com/office/officeart/2005/8/layout/orgChart1"/>
    <dgm:cxn modelId="{9461AF2E-6160-41D3-810F-98FF546A7741}" type="presOf" srcId="{4585BB1C-82B3-4C29-B839-9502560169DF}" destId="{D9434755-056F-4530-A3D9-49E9E74F2A89}" srcOrd="0" destOrd="0" presId="urn:microsoft.com/office/officeart/2005/8/layout/orgChart1"/>
    <dgm:cxn modelId="{63912C08-573E-4E6D-8E8E-99959BC42377}" type="presOf" srcId="{4585BB1C-82B3-4C29-B839-9502560169DF}" destId="{7C12ED5A-C712-4737-815A-DD9D9EEDBB43}" srcOrd="1" destOrd="0" presId="urn:microsoft.com/office/officeart/2005/8/layout/orgChart1"/>
    <dgm:cxn modelId="{5EF0E896-301A-4865-879D-4EE171C01B25}" type="presOf" srcId="{C5B1DB67-45EE-4A82-B7CA-EA3F12135570}" destId="{75CA5EB2-CE87-4996-BD69-FA478AEAE4FB}" srcOrd="0" destOrd="0" presId="urn:microsoft.com/office/officeart/2005/8/layout/orgChart1"/>
    <dgm:cxn modelId="{1F1A160C-B4DF-4263-B48D-0A493E75B0D4}" type="presOf" srcId="{9861204F-0B05-44F7-8281-7C385BC9AD13}" destId="{45247BCD-8EB6-444D-BDDA-16477F10EBEB}" srcOrd="0" destOrd="0" presId="urn:microsoft.com/office/officeart/2005/8/layout/orgChart1"/>
    <dgm:cxn modelId="{F24F8F65-71BC-422B-B9DD-17D64E47B83D}" type="presOf" srcId="{9861204F-0B05-44F7-8281-7C385BC9AD13}" destId="{20A5FDBE-C2AE-47A3-B2ED-7EE8D9F8E38A}" srcOrd="1" destOrd="0" presId="urn:microsoft.com/office/officeart/2005/8/layout/orgChart1"/>
    <dgm:cxn modelId="{91C029BD-8D8E-4E57-99E7-76B963B6A2C5}" type="presOf" srcId="{C1A4E0BB-1555-43E9-AAA6-5D08CE9ED2AA}" destId="{8AD08487-2D5B-46C2-874B-040A7ED42568}" srcOrd="1" destOrd="0" presId="urn:microsoft.com/office/officeart/2005/8/layout/orgChart1"/>
    <dgm:cxn modelId="{9747296E-6E22-40B4-AFEE-A33A9930A2E8}" srcId="{4585BB1C-82B3-4C29-B839-9502560169DF}" destId="{C5B1DB67-45EE-4A82-B7CA-EA3F12135570}" srcOrd="0" destOrd="0" parTransId="{EC12D517-4065-4680-A110-340807121DAD}" sibTransId="{E3DA5F0D-D01C-40F2-9377-8ED90D5D78F5}"/>
    <dgm:cxn modelId="{578128B2-0CAC-4413-B70F-39E689C4A0F0}" type="presOf" srcId="{09979BA2-9345-44B5-A211-0F2084D35B23}" destId="{58C6E917-6ABD-46FE-AE84-E4B78B5A2219}" srcOrd="1" destOrd="0" presId="urn:microsoft.com/office/officeart/2005/8/layout/orgChart1"/>
    <dgm:cxn modelId="{1380F6B3-5911-4146-B263-D42E43BE0A11}" type="presOf" srcId="{A89EF4DD-9A8F-4C63-8443-AAC80237F952}" destId="{3CAD5FEF-15E5-447E-BC7B-B8CC329204A6}" srcOrd="0" destOrd="0" presId="urn:microsoft.com/office/officeart/2005/8/layout/orgChart1"/>
    <dgm:cxn modelId="{001A0DE6-1511-4520-BF15-CD784B78FCB9}" type="presParOf" srcId="{C6E90F6B-D4B2-41D6-B1A8-49584EB99F93}" destId="{FFF7D641-165C-4862-9E3C-0A35FBDB9AF6}" srcOrd="0" destOrd="0" presId="urn:microsoft.com/office/officeart/2005/8/layout/orgChart1"/>
    <dgm:cxn modelId="{A55C0F56-1616-440A-8CB0-E42E87CF4426}" type="presParOf" srcId="{FFF7D641-165C-4862-9E3C-0A35FBDB9AF6}" destId="{C10DA78A-7139-4771-AC89-976558A11BB6}" srcOrd="0" destOrd="0" presId="urn:microsoft.com/office/officeart/2005/8/layout/orgChart1"/>
    <dgm:cxn modelId="{A09AFF74-48D1-4E7F-B4C8-A414772A3E1D}" type="presParOf" srcId="{C10DA78A-7139-4771-AC89-976558A11BB6}" destId="{45247BCD-8EB6-444D-BDDA-16477F10EBEB}" srcOrd="0" destOrd="0" presId="urn:microsoft.com/office/officeart/2005/8/layout/orgChart1"/>
    <dgm:cxn modelId="{15DE1B35-A8A6-45A2-9DE6-1F1A94D392BB}" type="presParOf" srcId="{C10DA78A-7139-4771-AC89-976558A11BB6}" destId="{20A5FDBE-C2AE-47A3-B2ED-7EE8D9F8E38A}" srcOrd="1" destOrd="0" presId="urn:microsoft.com/office/officeart/2005/8/layout/orgChart1"/>
    <dgm:cxn modelId="{B509FE4B-7990-4D18-94C9-34F626729056}" type="presParOf" srcId="{FFF7D641-165C-4862-9E3C-0A35FBDB9AF6}" destId="{E92BE63F-CDF6-441A-B470-E551E664D590}" srcOrd="1" destOrd="0" presId="urn:microsoft.com/office/officeart/2005/8/layout/orgChart1"/>
    <dgm:cxn modelId="{748BAF53-F44C-4250-8318-9D7A43ADB381}" type="presParOf" srcId="{E92BE63F-CDF6-441A-B470-E551E664D590}" destId="{20638E17-8248-4B4A-B35A-34F1BC6AE9B1}" srcOrd="0" destOrd="0" presId="urn:microsoft.com/office/officeart/2005/8/layout/orgChart1"/>
    <dgm:cxn modelId="{6AA23254-4EBA-4826-B376-8BBD94724459}" type="presParOf" srcId="{E92BE63F-CDF6-441A-B470-E551E664D590}" destId="{E83489B2-8B38-4238-A8A5-04F73F225AFD}" srcOrd="1" destOrd="0" presId="urn:microsoft.com/office/officeart/2005/8/layout/orgChart1"/>
    <dgm:cxn modelId="{27D9E6C1-38F6-49E9-AED8-E561C0EAE3DC}" type="presParOf" srcId="{E83489B2-8B38-4238-A8A5-04F73F225AFD}" destId="{4EF036FA-B3C9-49FD-AFC2-98646860ACC4}" srcOrd="0" destOrd="0" presId="urn:microsoft.com/office/officeart/2005/8/layout/orgChart1"/>
    <dgm:cxn modelId="{C7A89E5D-7E96-4156-913B-1CBC21E5FD7E}" type="presParOf" srcId="{4EF036FA-B3C9-49FD-AFC2-98646860ACC4}" destId="{D9434755-056F-4530-A3D9-49E9E74F2A89}" srcOrd="0" destOrd="0" presId="urn:microsoft.com/office/officeart/2005/8/layout/orgChart1"/>
    <dgm:cxn modelId="{8B73C2CE-505D-48F2-8880-6EBAAC4D413D}" type="presParOf" srcId="{4EF036FA-B3C9-49FD-AFC2-98646860ACC4}" destId="{7C12ED5A-C712-4737-815A-DD9D9EEDBB43}" srcOrd="1" destOrd="0" presId="urn:microsoft.com/office/officeart/2005/8/layout/orgChart1"/>
    <dgm:cxn modelId="{61DF84B2-31E6-4632-8519-CFD438AB9A7F}" type="presParOf" srcId="{E83489B2-8B38-4238-A8A5-04F73F225AFD}" destId="{919227D2-3EC2-46CA-A7FF-AC65EAC3DA40}" srcOrd="1" destOrd="0" presId="urn:microsoft.com/office/officeart/2005/8/layout/orgChart1"/>
    <dgm:cxn modelId="{927E6AE5-C343-4405-AD6A-4FD5DC24EBDB}" type="presParOf" srcId="{919227D2-3EC2-46CA-A7FF-AC65EAC3DA40}" destId="{AF5F71F9-927E-4670-B511-2E272DE5917C}" srcOrd="0" destOrd="0" presId="urn:microsoft.com/office/officeart/2005/8/layout/orgChart1"/>
    <dgm:cxn modelId="{C06F69CF-FA3D-4108-B23D-74D453B4E4CE}" type="presParOf" srcId="{919227D2-3EC2-46CA-A7FF-AC65EAC3DA40}" destId="{F494FAB4-E81C-47A1-96F8-631DEA8ED8D0}" srcOrd="1" destOrd="0" presId="urn:microsoft.com/office/officeart/2005/8/layout/orgChart1"/>
    <dgm:cxn modelId="{EE3FE15F-62CF-4C77-A957-5454361D19F6}" type="presParOf" srcId="{F494FAB4-E81C-47A1-96F8-631DEA8ED8D0}" destId="{BBF512E4-DACF-44D1-AE78-07CC9562B4B3}" srcOrd="0" destOrd="0" presId="urn:microsoft.com/office/officeart/2005/8/layout/orgChart1"/>
    <dgm:cxn modelId="{BE0B9EB0-01AF-4F58-B37A-291E57177978}" type="presParOf" srcId="{BBF512E4-DACF-44D1-AE78-07CC9562B4B3}" destId="{75CA5EB2-CE87-4996-BD69-FA478AEAE4FB}" srcOrd="0" destOrd="0" presId="urn:microsoft.com/office/officeart/2005/8/layout/orgChart1"/>
    <dgm:cxn modelId="{9EB41E29-80CE-44E2-9824-6EC7ED6CCBA7}" type="presParOf" srcId="{BBF512E4-DACF-44D1-AE78-07CC9562B4B3}" destId="{2D7A48DB-2C4A-445B-8BAA-72505089031C}" srcOrd="1" destOrd="0" presId="urn:microsoft.com/office/officeart/2005/8/layout/orgChart1"/>
    <dgm:cxn modelId="{A94430A1-AC51-48E2-9E60-90613F8726BB}" type="presParOf" srcId="{F494FAB4-E81C-47A1-96F8-631DEA8ED8D0}" destId="{721178F9-B891-4DF4-AE66-6EA7DA796C4D}" srcOrd="1" destOrd="0" presId="urn:microsoft.com/office/officeart/2005/8/layout/orgChart1"/>
    <dgm:cxn modelId="{3B4199B8-008B-4B7F-B8E9-12CE8C0E4BA4}" type="presParOf" srcId="{F494FAB4-E81C-47A1-96F8-631DEA8ED8D0}" destId="{88FD2799-982F-4D45-8A9F-9A2E06A74218}" srcOrd="2" destOrd="0" presId="urn:microsoft.com/office/officeart/2005/8/layout/orgChart1"/>
    <dgm:cxn modelId="{4C6ECDB9-5AE4-4672-941E-81DA987A3D04}" type="presParOf" srcId="{919227D2-3EC2-46CA-A7FF-AC65EAC3DA40}" destId="{A8E2E12E-9C92-47DC-B278-128310480133}" srcOrd="2" destOrd="0" presId="urn:microsoft.com/office/officeart/2005/8/layout/orgChart1"/>
    <dgm:cxn modelId="{18ED08DB-642C-42F1-A6F3-550A5821AA3B}" type="presParOf" srcId="{919227D2-3EC2-46CA-A7FF-AC65EAC3DA40}" destId="{64C38B44-5D06-4386-AFE6-82EBD7841E25}" srcOrd="3" destOrd="0" presId="urn:microsoft.com/office/officeart/2005/8/layout/orgChart1"/>
    <dgm:cxn modelId="{D7A1BA2B-1777-4B76-BAB4-BF397E82EBE0}" type="presParOf" srcId="{64C38B44-5D06-4386-AFE6-82EBD7841E25}" destId="{343456D6-A397-4C59-984A-1EC96E376160}" srcOrd="0" destOrd="0" presId="urn:microsoft.com/office/officeart/2005/8/layout/orgChart1"/>
    <dgm:cxn modelId="{5F41B2B9-CFF6-452A-BF5A-85874440BED1}" type="presParOf" srcId="{343456D6-A397-4C59-984A-1EC96E376160}" destId="{BD5682DB-7723-4805-8EEC-8CB193BA0423}" srcOrd="0" destOrd="0" presId="urn:microsoft.com/office/officeart/2005/8/layout/orgChart1"/>
    <dgm:cxn modelId="{F6638AEE-C2C8-4B12-909C-71D15AA8A38C}" type="presParOf" srcId="{343456D6-A397-4C59-984A-1EC96E376160}" destId="{8AD08487-2D5B-46C2-874B-040A7ED42568}" srcOrd="1" destOrd="0" presId="urn:microsoft.com/office/officeart/2005/8/layout/orgChart1"/>
    <dgm:cxn modelId="{6E753268-3110-4F83-80D7-27321ECBF815}" type="presParOf" srcId="{64C38B44-5D06-4386-AFE6-82EBD7841E25}" destId="{778FA26E-7E90-4873-9305-584125AFA6E1}" srcOrd="1" destOrd="0" presId="urn:microsoft.com/office/officeart/2005/8/layout/orgChart1"/>
    <dgm:cxn modelId="{917FEF9A-23B2-4802-AB2F-8C2D29C386CE}" type="presParOf" srcId="{64C38B44-5D06-4386-AFE6-82EBD7841E25}" destId="{DC28AD63-37C8-40D9-83BD-DBC07EE1390A}" srcOrd="2" destOrd="0" presId="urn:microsoft.com/office/officeart/2005/8/layout/orgChart1"/>
    <dgm:cxn modelId="{02CC5408-6A0B-4EA1-A91A-47983CCA780E}" type="presParOf" srcId="{E83489B2-8B38-4238-A8A5-04F73F225AFD}" destId="{9E0A308D-1C14-4BB3-926D-0E6ABA0E919B}" srcOrd="2" destOrd="0" presId="urn:microsoft.com/office/officeart/2005/8/layout/orgChart1"/>
    <dgm:cxn modelId="{3457633B-B559-4AE6-A9B8-25CC5F57CD08}" type="presParOf" srcId="{E92BE63F-CDF6-441A-B470-E551E664D590}" destId="{B89AB25D-2757-49C6-ACA3-B8A3E3B3E809}" srcOrd="2" destOrd="0" presId="urn:microsoft.com/office/officeart/2005/8/layout/orgChart1"/>
    <dgm:cxn modelId="{262179B1-91CA-4911-A2FC-3AF8EB6F870F}" type="presParOf" srcId="{E92BE63F-CDF6-441A-B470-E551E664D590}" destId="{7F09BBBE-32E4-48BA-9521-5507613FB36C}" srcOrd="3" destOrd="0" presId="urn:microsoft.com/office/officeart/2005/8/layout/orgChart1"/>
    <dgm:cxn modelId="{049E799D-D723-4E23-9A03-C90AC7585C51}" type="presParOf" srcId="{7F09BBBE-32E4-48BA-9521-5507613FB36C}" destId="{C5164BF7-ED87-4803-8C1D-DBDEB0EDA373}" srcOrd="0" destOrd="0" presId="urn:microsoft.com/office/officeart/2005/8/layout/orgChart1"/>
    <dgm:cxn modelId="{9FDE9150-3272-4B83-A64E-7BC908CB4D58}" type="presParOf" srcId="{C5164BF7-ED87-4803-8C1D-DBDEB0EDA373}" destId="{599335B9-EC0D-4AFD-A959-66D28DB3BB84}" srcOrd="0" destOrd="0" presId="urn:microsoft.com/office/officeart/2005/8/layout/orgChart1"/>
    <dgm:cxn modelId="{3E0A87B5-DC22-44BE-A73E-EDC67AB18A36}" type="presParOf" srcId="{C5164BF7-ED87-4803-8C1D-DBDEB0EDA373}" destId="{58C6E917-6ABD-46FE-AE84-E4B78B5A2219}" srcOrd="1" destOrd="0" presId="urn:microsoft.com/office/officeart/2005/8/layout/orgChart1"/>
    <dgm:cxn modelId="{487F20C7-9DF1-47E6-A489-C3D8FDCFBBBA}" type="presParOf" srcId="{7F09BBBE-32E4-48BA-9521-5507613FB36C}" destId="{1E08501C-5056-4A99-9A01-6A50E30922EE}" srcOrd="1" destOrd="0" presId="urn:microsoft.com/office/officeart/2005/8/layout/orgChart1"/>
    <dgm:cxn modelId="{8F0E02A1-A87E-422C-9F3F-8F591F1B5AF1}" type="presParOf" srcId="{7F09BBBE-32E4-48BA-9521-5507613FB36C}" destId="{C6328957-21E1-4635-8CE2-4C21A08111D7}" srcOrd="2" destOrd="0" presId="urn:microsoft.com/office/officeart/2005/8/layout/orgChart1"/>
    <dgm:cxn modelId="{10E9C333-0954-45A4-BE17-5A620E0C8C3F}" type="presParOf" srcId="{E92BE63F-CDF6-441A-B470-E551E664D590}" destId="{83062D13-0C09-43B5-8DC2-76E6B91E1E9A}" srcOrd="4" destOrd="0" presId="urn:microsoft.com/office/officeart/2005/8/layout/orgChart1"/>
    <dgm:cxn modelId="{407485EA-82F6-4BB7-AE29-7FFB6A14E002}" type="presParOf" srcId="{E92BE63F-CDF6-441A-B470-E551E664D590}" destId="{BAFB29BA-E832-41FE-8CAC-9B71AC5A4135}" srcOrd="5" destOrd="0" presId="urn:microsoft.com/office/officeart/2005/8/layout/orgChart1"/>
    <dgm:cxn modelId="{55166524-BD75-4F82-8455-673E0EC69A2C}" type="presParOf" srcId="{BAFB29BA-E832-41FE-8CAC-9B71AC5A4135}" destId="{79AFDA3B-2AB7-4A48-A1CB-94C0318EB696}" srcOrd="0" destOrd="0" presId="urn:microsoft.com/office/officeart/2005/8/layout/orgChart1"/>
    <dgm:cxn modelId="{9C3DCC03-A3CE-4239-89D2-58865D1AA07E}" type="presParOf" srcId="{79AFDA3B-2AB7-4A48-A1CB-94C0318EB696}" destId="{3CAD5FEF-15E5-447E-BC7B-B8CC329204A6}" srcOrd="0" destOrd="0" presId="urn:microsoft.com/office/officeart/2005/8/layout/orgChart1"/>
    <dgm:cxn modelId="{A92EE65B-7161-41CB-B98A-9CE565A741F5}" type="presParOf" srcId="{79AFDA3B-2AB7-4A48-A1CB-94C0318EB696}" destId="{4775E485-1F0B-40A7-9AE6-3B8AB022BD03}" srcOrd="1" destOrd="0" presId="urn:microsoft.com/office/officeart/2005/8/layout/orgChart1"/>
    <dgm:cxn modelId="{7519CA99-F90C-4B28-AD85-9E12C9CDD2CD}" type="presParOf" srcId="{BAFB29BA-E832-41FE-8CAC-9B71AC5A4135}" destId="{5F5CEA05-D6DA-4F72-B55A-B171478BCC2A}" srcOrd="1" destOrd="0" presId="urn:microsoft.com/office/officeart/2005/8/layout/orgChart1"/>
    <dgm:cxn modelId="{0EB777F4-600C-4EB0-9838-4868B05B45B3}" type="presParOf" srcId="{BAFB29BA-E832-41FE-8CAC-9B71AC5A4135}" destId="{D13B8291-A5F1-4EAA-813D-5B94332C69E6}" srcOrd="2" destOrd="0" presId="urn:microsoft.com/office/officeart/2005/8/layout/orgChart1"/>
    <dgm:cxn modelId="{0B54FA71-340E-4E5D-8F06-03BA9F280B50}" type="presParOf" srcId="{E92BE63F-CDF6-441A-B470-E551E664D590}" destId="{361B7641-4C77-4528-A266-03290175BE59}" srcOrd="6" destOrd="0" presId="urn:microsoft.com/office/officeart/2005/8/layout/orgChart1"/>
    <dgm:cxn modelId="{BE67CB51-535A-4791-AA20-16333D274D89}" type="presParOf" srcId="{E92BE63F-CDF6-441A-B470-E551E664D590}" destId="{4BF0332A-F56C-4DB8-BECE-EE85C1D9910F}" srcOrd="7" destOrd="0" presId="urn:microsoft.com/office/officeart/2005/8/layout/orgChart1"/>
    <dgm:cxn modelId="{C70FA62E-635B-4440-8D89-A41C08140468}" type="presParOf" srcId="{4BF0332A-F56C-4DB8-BECE-EE85C1D9910F}" destId="{4739B8C8-DF64-4145-91D6-E40883BA0ED6}" srcOrd="0" destOrd="0" presId="urn:microsoft.com/office/officeart/2005/8/layout/orgChart1"/>
    <dgm:cxn modelId="{F34119CC-0224-4091-A1D1-69B3D27A106C}" type="presParOf" srcId="{4739B8C8-DF64-4145-91D6-E40883BA0ED6}" destId="{839E3075-5CD3-4539-A8C7-97FDC98D760C}" srcOrd="0" destOrd="0" presId="urn:microsoft.com/office/officeart/2005/8/layout/orgChart1"/>
    <dgm:cxn modelId="{76DD7D9F-0C04-45B8-B875-001C35C35CAC}" type="presParOf" srcId="{4739B8C8-DF64-4145-91D6-E40883BA0ED6}" destId="{8344B206-9CC5-4E6B-81DC-CC2582D601A3}" srcOrd="1" destOrd="0" presId="urn:microsoft.com/office/officeart/2005/8/layout/orgChart1"/>
    <dgm:cxn modelId="{6BFB1941-69DE-43C2-B411-093ECF76EB8F}" type="presParOf" srcId="{4BF0332A-F56C-4DB8-BECE-EE85C1D9910F}" destId="{500E7F75-22FD-41FF-8805-12E85A19D29F}" srcOrd="1" destOrd="0" presId="urn:microsoft.com/office/officeart/2005/8/layout/orgChart1"/>
    <dgm:cxn modelId="{FE9C72E2-4CE0-4B21-9028-62D0ABEFA2C8}" type="presParOf" srcId="{4BF0332A-F56C-4DB8-BECE-EE85C1D9910F}" destId="{21164FC8-FE48-4BED-8672-936B15FEA1EA}" srcOrd="2" destOrd="0" presId="urn:microsoft.com/office/officeart/2005/8/layout/orgChart1"/>
    <dgm:cxn modelId="{A4DA2BE2-C341-4C67-903D-A252EED7BC7F}" type="presParOf" srcId="{FFF7D641-165C-4862-9E3C-0A35FBDB9AF6}" destId="{B3EDB61C-081D-49B9-B4F8-7B06C23493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6E3A9-1D96-4FF5-8A14-7008A52449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ED485E4-4F79-4F5A-8B90-AC118AB3E52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Institutional Approach</a:t>
          </a:r>
          <a:endParaRPr lang="en-IN" dirty="0"/>
        </a:p>
      </dgm:t>
    </dgm:pt>
    <dgm:pt modelId="{B75D28C5-D839-4508-A646-2627EC64775E}" type="parTrans" cxnId="{F2C72246-D5AD-4621-A7BC-BB4B29723435}">
      <dgm:prSet/>
      <dgm:spPr/>
      <dgm:t>
        <a:bodyPr/>
        <a:lstStyle/>
        <a:p>
          <a:endParaRPr lang="en-IN"/>
        </a:p>
      </dgm:t>
    </dgm:pt>
    <dgm:pt modelId="{9A7182E8-08A0-4DC3-B497-5C5C4D511D71}" type="sibTrans" cxnId="{F2C72246-D5AD-4621-A7BC-BB4B29723435}">
      <dgm:prSet/>
      <dgm:spPr/>
      <dgm:t>
        <a:bodyPr/>
        <a:lstStyle/>
        <a:p>
          <a:endParaRPr lang="en-IN"/>
        </a:p>
      </dgm:t>
    </dgm:pt>
    <dgm:pt modelId="{C7635E51-299A-4712-874F-E0444A0CAA0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Product Approach</a:t>
          </a:r>
          <a:endParaRPr lang="en-IN" dirty="0"/>
        </a:p>
      </dgm:t>
    </dgm:pt>
    <dgm:pt modelId="{F708BD6C-8A95-4E28-8A62-C7E4EDAA0D0A}" type="parTrans" cxnId="{4AFEB368-E734-43CE-B788-E460CFEE1CDD}">
      <dgm:prSet/>
      <dgm:spPr/>
      <dgm:t>
        <a:bodyPr/>
        <a:lstStyle/>
        <a:p>
          <a:endParaRPr lang="en-IN"/>
        </a:p>
      </dgm:t>
    </dgm:pt>
    <dgm:pt modelId="{547893FE-2874-4678-BF25-0FBE463884AB}" type="sibTrans" cxnId="{4AFEB368-E734-43CE-B788-E460CFEE1CDD}">
      <dgm:prSet/>
      <dgm:spPr/>
      <dgm:t>
        <a:bodyPr/>
        <a:lstStyle/>
        <a:p>
          <a:endParaRPr lang="en-IN"/>
        </a:p>
      </dgm:t>
    </dgm:pt>
    <dgm:pt modelId="{191BA8E6-5AC6-4A1E-ADBD-D94AAD1F342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Historical Approach</a:t>
          </a:r>
          <a:endParaRPr lang="en-IN" dirty="0"/>
        </a:p>
      </dgm:t>
    </dgm:pt>
    <dgm:pt modelId="{69DF123B-78F9-4E7A-84B4-143C62463B24}" type="parTrans" cxnId="{3DEA7662-68E5-464C-8184-8AD5A74B6A32}">
      <dgm:prSet/>
      <dgm:spPr/>
      <dgm:t>
        <a:bodyPr/>
        <a:lstStyle/>
        <a:p>
          <a:endParaRPr lang="en-IN"/>
        </a:p>
      </dgm:t>
    </dgm:pt>
    <dgm:pt modelId="{615CB9CE-16EC-4F99-847E-40BC39D1BA35}" type="sibTrans" cxnId="{3DEA7662-68E5-464C-8184-8AD5A74B6A32}">
      <dgm:prSet/>
      <dgm:spPr/>
      <dgm:t>
        <a:bodyPr/>
        <a:lstStyle/>
        <a:p>
          <a:endParaRPr lang="en-IN"/>
        </a:p>
      </dgm:t>
    </dgm:pt>
    <dgm:pt modelId="{7FF1E3EE-C6F1-4AD4-ACB2-F5DC739C2DF0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dirty="0" smtClean="0"/>
            <a:t>Managerial Approach</a:t>
          </a:r>
          <a:endParaRPr lang="en-IN" dirty="0"/>
        </a:p>
      </dgm:t>
    </dgm:pt>
    <dgm:pt modelId="{BA60A65C-CC6D-4486-8077-C3A42A51B592}" type="parTrans" cxnId="{70467085-7CBC-485C-AFDB-7036F94AEB6C}">
      <dgm:prSet/>
      <dgm:spPr/>
      <dgm:t>
        <a:bodyPr/>
        <a:lstStyle/>
        <a:p>
          <a:endParaRPr lang="en-IN"/>
        </a:p>
      </dgm:t>
    </dgm:pt>
    <dgm:pt modelId="{1F60C8BD-74EA-4501-ACC6-617AEBA7860A}" type="sibTrans" cxnId="{70467085-7CBC-485C-AFDB-7036F94AEB6C}">
      <dgm:prSet/>
      <dgm:spPr/>
      <dgm:t>
        <a:bodyPr/>
        <a:lstStyle/>
        <a:p>
          <a:endParaRPr lang="en-IN"/>
        </a:p>
      </dgm:t>
    </dgm:pt>
    <dgm:pt modelId="{37D0807A-C1AE-4E0A-AC4D-2FAAFFE88B89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dirty="0" smtClean="0"/>
            <a:t>Economic Approach</a:t>
          </a:r>
          <a:endParaRPr lang="en-IN" dirty="0"/>
        </a:p>
      </dgm:t>
    </dgm:pt>
    <dgm:pt modelId="{CD1E8193-7153-467C-8DA9-A88745E543B4}" type="parTrans" cxnId="{FCCFA8CD-DF1A-4C56-9AEE-1EA16E204FC1}">
      <dgm:prSet/>
      <dgm:spPr/>
      <dgm:t>
        <a:bodyPr/>
        <a:lstStyle/>
        <a:p>
          <a:endParaRPr lang="en-IN"/>
        </a:p>
      </dgm:t>
    </dgm:pt>
    <dgm:pt modelId="{0997A8B7-089F-4F65-AEA5-2F04D2D06900}" type="sibTrans" cxnId="{FCCFA8CD-DF1A-4C56-9AEE-1EA16E204FC1}">
      <dgm:prSet/>
      <dgm:spPr/>
      <dgm:t>
        <a:bodyPr/>
        <a:lstStyle/>
        <a:p>
          <a:endParaRPr lang="en-IN"/>
        </a:p>
      </dgm:t>
    </dgm:pt>
    <dgm:pt modelId="{1321C47A-B398-4604-88B9-47B3688D9845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dirty="0" smtClean="0"/>
            <a:t>Sociological Approach</a:t>
          </a:r>
          <a:endParaRPr lang="en-IN" dirty="0"/>
        </a:p>
      </dgm:t>
    </dgm:pt>
    <dgm:pt modelId="{1B875422-B6F0-4465-9B78-7569EBC95008}" type="parTrans" cxnId="{3ED2E726-BA60-46FF-945F-77C351CD3BDA}">
      <dgm:prSet/>
      <dgm:spPr/>
      <dgm:t>
        <a:bodyPr/>
        <a:lstStyle/>
        <a:p>
          <a:endParaRPr lang="en-IN"/>
        </a:p>
      </dgm:t>
    </dgm:pt>
    <dgm:pt modelId="{D68214CA-58AD-4DD8-9F7D-15DFC5B3A705}" type="sibTrans" cxnId="{3ED2E726-BA60-46FF-945F-77C351CD3BDA}">
      <dgm:prSet/>
      <dgm:spPr/>
      <dgm:t>
        <a:bodyPr/>
        <a:lstStyle/>
        <a:p>
          <a:endParaRPr lang="en-IN"/>
        </a:p>
      </dgm:t>
    </dgm:pt>
    <dgm:pt modelId="{E7DABB82-8C04-4AEC-B7A9-CF8AF883E318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dirty="0" smtClean="0"/>
            <a:t>Interdisciplinary Approaches</a:t>
          </a:r>
          <a:endParaRPr lang="en-IN" dirty="0"/>
        </a:p>
      </dgm:t>
    </dgm:pt>
    <dgm:pt modelId="{49A0B10D-738D-4954-B603-B57492BDDE5B}" type="parTrans" cxnId="{57527435-C05F-4EDD-8E3F-84B1D43C0014}">
      <dgm:prSet/>
      <dgm:spPr/>
      <dgm:t>
        <a:bodyPr/>
        <a:lstStyle/>
        <a:p>
          <a:endParaRPr lang="en-IN"/>
        </a:p>
      </dgm:t>
    </dgm:pt>
    <dgm:pt modelId="{E1CF140D-C827-499E-BC73-40AC0705A984}" type="sibTrans" cxnId="{57527435-C05F-4EDD-8E3F-84B1D43C0014}">
      <dgm:prSet/>
      <dgm:spPr/>
      <dgm:t>
        <a:bodyPr/>
        <a:lstStyle/>
        <a:p>
          <a:endParaRPr lang="en-IN"/>
        </a:p>
      </dgm:t>
    </dgm:pt>
    <dgm:pt modelId="{539F7655-2E9A-4E25-AB95-53DA544258C4}">
      <dgm:prSet phldrT="[Text]"/>
      <dgm:spPr/>
      <dgm:t>
        <a:bodyPr/>
        <a:lstStyle/>
        <a:p>
          <a:r>
            <a:rPr lang="en-IN" dirty="0" smtClean="0"/>
            <a:t>The Systems Approach</a:t>
          </a:r>
          <a:endParaRPr lang="en-IN" dirty="0"/>
        </a:p>
      </dgm:t>
    </dgm:pt>
    <dgm:pt modelId="{8C4D996B-983A-4759-A888-1CB4FD6C0FAE}" type="parTrans" cxnId="{91910F7F-8B76-46E7-8E3A-255390480F0B}">
      <dgm:prSet/>
      <dgm:spPr/>
      <dgm:t>
        <a:bodyPr/>
        <a:lstStyle/>
        <a:p>
          <a:endParaRPr lang="en-IN"/>
        </a:p>
      </dgm:t>
    </dgm:pt>
    <dgm:pt modelId="{0F3EF374-48F6-4E23-AB0E-CA1DBDE00042}" type="sibTrans" cxnId="{91910F7F-8B76-46E7-8E3A-255390480F0B}">
      <dgm:prSet/>
      <dgm:spPr/>
      <dgm:t>
        <a:bodyPr/>
        <a:lstStyle/>
        <a:p>
          <a:endParaRPr lang="en-IN"/>
        </a:p>
      </dgm:t>
    </dgm:pt>
    <dgm:pt modelId="{2CF3EFD7-B895-4E5D-9E56-5552EF9DAE3A}" type="pres">
      <dgm:prSet presAssocID="{7D76E3A9-1D96-4FF5-8A14-7008A52449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C1D92CF-44A4-45BE-8FFA-470E291532FE}" type="pres">
      <dgm:prSet presAssocID="{7ED485E4-4F79-4F5A-8B90-AC118AB3E52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C52632-765C-45F3-8899-DC4324F9F834}" type="pres">
      <dgm:prSet presAssocID="{9A7182E8-08A0-4DC3-B497-5C5C4D511D71}" presName="sibTrans" presStyleCnt="0"/>
      <dgm:spPr/>
    </dgm:pt>
    <dgm:pt modelId="{4394EB36-11FD-4D8E-B59B-8BB073A1BBB9}" type="pres">
      <dgm:prSet presAssocID="{C7635E51-299A-4712-874F-E0444A0CAA0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5B06D5-1EB8-4E19-B9DD-C2FF72CEDDF4}" type="pres">
      <dgm:prSet presAssocID="{547893FE-2874-4678-BF25-0FBE463884AB}" presName="sibTrans" presStyleCnt="0"/>
      <dgm:spPr/>
    </dgm:pt>
    <dgm:pt modelId="{BADB312E-ECCF-4014-B82A-0E4C77D81D20}" type="pres">
      <dgm:prSet presAssocID="{191BA8E6-5AC6-4A1E-ADBD-D94AAD1F342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B93835-B558-4A8C-A5C7-5BCCCC68AE4C}" type="pres">
      <dgm:prSet presAssocID="{615CB9CE-16EC-4F99-847E-40BC39D1BA35}" presName="sibTrans" presStyleCnt="0"/>
      <dgm:spPr/>
    </dgm:pt>
    <dgm:pt modelId="{7EE305C8-01FA-4DDD-834D-AC9E79F9615F}" type="pres">
      <dgm:prSet presAssocID="{7FF1E3EE-C6F1-4AD4-ACB2-F5DC739C2DF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7DAAC3-87ED-462D-92A7-A53FF4BDDCEC}" type="pres">
      <dgm:prSet presAssocID="{1F60C8BD-74EA-4501-ACC6-617AEBA7860A}" presName="sibTrans" presStyleCnt="0"/>
      <dgm:spPr/>
    </dgm:pt>
    <dgm:pt modelId="{D2E37850-DAAD-4EFC-B5DC-12E5C7498FF4}" type="pres">
      <dgm:prSet presAssocID="{37D0807A-C1AE-4E0A-AC4D-2FAAFFE88B8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09F026-E9D7-4212-BA6C-E41E5A11613E}" type="pres">
      <dgm:prSet presAssocID="{0997A8B7-089F-4F65-AEA5-2F04D2D06900}" presName="sibTrans" presStyleCnt="0"/>
      <dgm:spPr/>
    </dgm:pt>
    <dgm:pt modelId="{AB3AC458-97EA-49D2-9147-5C41F0348AB5}" type="pres">
      <dgm:prSet presAssocID="{1321C47A-B398-4604-88B9-47B3688D984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0A680B-6B7E-400B-BAB1-254B7D576164}" type="pres">
      <dgm:prSet presAssocID="{D68214CA-58AD-4DD8-9F7D-15DFC5B3A705}" presName="sibTrans" presStyleCnt="0"/>
      <dgm:spPr/>
    </dgm:pt>
    <dgm:pt modelId="{D23AB25E-9529-43D7-8F6E-CE5E71E1DF2F}" type="pres">
      <dgm:prSet presAssocID="{E7DABB82-8C04-4AEC-B7A9-CF8AF883E31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15D372-DF98-430E-8DAB-CB0D64B47542}" type="pres">
      <dgm:prSet presAssocID="{E1CF140D-C827-499E-BC73-40AC0705A984}" presName="sibTrans" presStyleCnt="0"/>
      <dgm:spPr/>
    </dgm:pt>
    <dgm:pt modelId="{F3805B4A-FF60-49B6-82F2-874B2F051933}" type="pres">
      <dgm:prSet presAssocID="{539F7655-2E9A-4E25-AB95-53DA544258C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0467085-7CBC-485C-AFDB-7036F94AEB6C}" srcId="{7D76E3A9-1D96-4FF5-8A14-7008A524493A}" destId="{7FF1E3EE-C6F1-4AD4-ACB2-F5DC739C2DF0}" srcOrd="3" destOrd="0" parTransId="{BA60A65C-CC6D-4486-8077-C3A42A51B592}" sibTransId="{1F60C8BD-74EA-4501-ACC6-617AEBA7860A}"/>
    <dgm:cxn modelId="{91910F7F-8B76-46E7-8E3A-255390480F0B}" srcId="{7D76E3A9-1D96-4FF5-8A14-7008A524493A}" destId="{539F7655-2E9A-4E25-AB95-53DA544258C4}" srcOrd="7" destOrd="0" parTransId="{8C4D996B-983A-4759-A888-1CB4FD6C0FAE}" sibTransId="{0F3EF374-48F6-4E23-AB0E-CA1DBDE00042}"/>
    <dgm:cxn modelId="{BB3B8C01-8AC4-4606-AFC6-99C8B56B11CC}" type="presOf" srcId="{C7635E51-299A-4712-874F-E0444A0CAA04}" destId="{4394EB36-11FD-4D8E-B59B-8BB073A1BBB9}" srcOrd="0" destOrd="0" presId="urn:microsoft.com/office/officeart/2005/8/layout/default"/>
    <dgm:cxn modelId="{911C4098-2BB1-4E9A-ABE8-FBA1BC7030D6}" type="presOf" srcId="{E7DABB82-8C04-4AEC-B7A9-CF8AF883E318}" destId="{D23AB25E-9529-43D7-8F6E-CE5E71E1DF2F}" srcOrd="0" destOrd="0" presId="urn:microsoft.com/office/officeart/2005/8/layout/default"/>
    <dgm:cxn modelId="{FCCFA8CD-DF1A-4C56-9AEE-1EA16E204FC1}" srcId="{7D76E3A9-1D96-4FF5-8A14-7008A524493A}" destId="{37D0807A-C1AE-4E0A-AC4D-2FAAFFE88B89}" srcOrd="4" destOrd="0" parTransId="{CD1E8193-7153-467C-8DA9-A88745E543B4}" sibTransId="{0997A8B7-089F-4F65-AEA5-2F04D2D06900}"/>
    <dgm:cxn modelId="{903257A0-4388-4744-86BF-91A4B7523980}" type="presOf" srcId="{1321C47A-B398-4604-88B9-47B3688D9845}" destId="{AB3AC458-97EA-49D2-9147-5C41F0348AB5}" srcOrd="0" destOrd="0" presId="urn:microsoft.com/office/officeart/2005/8/layout/default"/>
    <dgm:cxn modelId="{4AC14882-43B2-4389-A9F0-16F1CEDAD1BC}" type="presOf" srcId="{7D76E3A9-1D96-4FF5-8A14-7008A524493A}" destId="{2CF3EFD7-B895-4E5D-9E56-5552EF9DAE3A}" srcOrd="0" destOrd="0" presId="urn:microsoft.com/office/officeart/2005/8/layout/default"/>
    <dgm:cxn modelId="{9106A94F-F76F-445A-A5D0-6C3AA4929963}" type="presOf" srcId="{37D0807A-C1AE-4E0A-AC4D-2FAAFFE88B89}" destId="{D2E37850-DAAD-4EFC-B5DC-12E5C7498FF4}" srcOrd="0" destOrd="0" presId="urn:microsoft.com/office/officeart/2005/8/layout/default"/>
    <dgm:cxn modelId="{C2A9EE8F-6B9A-453A-A35B-5AABBCE662A9}" type="presOf" srcId="{191BA8E6-5AC6-4A1E-ADBD-D94AAD1F342A}" destId="{BADB312E-ECCF-4014-B82A-0E4C77D81D20}" srcOrd="0" destOrd="0" presId="urn:microsoft.com/office/officeart/2005/8/layout/default"/>
    <dgm:cxn modelId="{57527435-C05F-4EDD-8E3F-84B1D43C0014}" srcId="{7D76E3A9-1D96-4FF5-8A14-7008A524493A}" destId="{E7DABB82-8C04-4AEC-B7A9-CF8AF883E318}" srcOrd="6" destOrd="0" parTransId="{49A0B10D-738D-4954-B603-B57492BDDE5B}" sibTransId="{E1CF140D-C827-499E-BC73-40AC0705A984}"/>
    <dgm:cxn modelId="{4AFEB368-E734-43CE-B788-E460CFEE1CDD}" srcId="{7D76E3A9-1D96-4FF5-8A14-7008A524493A}" destId="{C7635E51-299A-4712-874F-E0444A0CAA04}" srcOrd="1" destOrd="0" parTransId="{F708BD6C-8A95-4E28-8A62-C7E4EDAA0D0A}" sibTransId="{547893FE-2874-4678-BF25-0FBE463884AB}"/>
    <dgm:cxn modelId="{588FFE18-7457-4892-8443-C8A2D8ACBCCE}" type="presOf" srcId="{539F7655-2E9A-4E25-AB95-53DA544258C4}" destId="{F3805B4A-FF60-49B6-82F2-874B2F051933}" srcOrd="0" destOrd="0" presId="urn:microsoft.com/office/officeart/2005/8/layout/default"/>
    <dgm:cxn modelId="{3ED2E726-BA60-46FF-945F-77C351CD3BDA}" srcId="{7D76E3A9-1D96-4FF5-8A14-7008A524493A}" destId="{1321C47A-B398-4604-88B9-47B3688D9845}" srcOrd="5" destOrd="0" parTransId="{1B875422-B6F0-4465-9B78-7569EBC95008}" sibTransId="{D68214CA-58AD-4DD8-9F7D-15DFC5B3A705}"/>
    <dgm:cxn modelId="{3DEA7662-68E5-464C-8184-8AD5A74B6A32}" srcId="{7D76E3A9-1D96-4FF5-8A14-7008A524493A}" destId="{191BA8E6-5AC6-4A1E-ADBD-D94AAD1F342A}" srcOrd="2" destOrd="0" parTransId="{69DF123B-78F9-4E7A-84B4-143C62463B24}" sibTransId="{615CB9CE-16EC-4F99-847E-40BC39D1BA35}"/>
    <dgm:cxn modelId="{F2C72246-D5AD-4621-A7BC-BB4B29723435}" srcId="{7D76E3A9-1D96-4FF5-8A14-7008A524493A}" destId="{7ED485E4-4F79-4F5A-8B90-AC118AB3E528}" srcOrd="0" destOrd="0" parTransId="{B75D28C5-D839-4508-A646-2627EC64775E}" sibTransId="{9A7182E8-08A0-4DC3-B497-5C5C4D511D71}"/>
    <dgm:cxn modelId="{01092BF5-1EDC-431D-A39E-210CABA4580D}" type="presOf" srcId="{7FF1E3EE-C6F1-4AD4-ACB2-F5DC739C2DF0}" destId="{7EE305C8-01FA-4DDD-834D-AC9E79F9615F}" srcOrd="0" destOrd="0" presId="urn:microsoft.com/office/officeart/2005/8/layout/default"/>
    <dgm:cxn modelId="{C0EB9DE4-E17D-4E77-96EB-0BE07C60CC67}" type="presOf" srcId="{7ED485E4-4F79-4F5A-8B90-AC118AB3E528}" destId="{6C1D92CF-44A4-45BE-8FFA-470E291532FE}" srcOrd="0" destOrd="0" presId="urn:microsoft.com/office/officeart/2005/8/layout/default"/>
    <dgm:cxn modelId="{4DA34812-C6A5-4B05-B0DE-784836947848}" type="presParOf" srcId="{2CF3EFD7-B895-4E5D-9E56-5552EF9DAE3A}" destId="{6C1D92CF-44A4-45BE-8FFA-470E291532FE}" srcOrd="0" destOrd="0" presId="urn:microsoft.com/office/officeart/2005/8/layout/default"/>
    <dgm:cxn modelId="{4A8D64BD-7F1D-4201-BBB3-F086F7E5059A}" type="presParOf" srcId="{2CF3EFD7-B895-4E5D-9E56-5552EF9DAE3A}" destId="{D7C52632-765C-45F3-8899-DC4324F9F834}" srcOrd="1" destOrd="0" presId="urn:microsoft.com/office/officeart/2005/8/layout/default"/>
    <dgm:cxn modelId="{7DC4376B-B81E-4E9D-8755-1B425C3BEFAF}" type="presParOf" srcId="{2CF3EFD7-B895-4E5D-9E56-5552EF9DAE3A}" destId="{4394EB36-11FD-4D8E-B59B-8BB073A1BBB9}" srcOrd="2" destOrd="0" presId="urn:microsoft.com/office/officeart/2005/8/layout/default"/>
    <dgm:cxn modelId="{B2E600F1-0AB8-4644-ABB9-22E71B9F22FF}" type="presParOf" srcId="{2CF3EFD7-B895-4E5D-9E56-5552EF9DAE3A}" destId="{1E5B06D5-1EB8-4E19-B9DD-C2FF72CEDDF4}" srcOrd="3" destOrd="0" presId="urn:microsoft.com/office/officeart/2005/8/layout/default"/>
    <dgm:cxn modelId="{EA81BE13-D2F0-4ECA-85E3-C02F4F415F9F}" type="presParOf" srcId="{2CF3EFD7-B895-4E5D-9E56-5552EF9DAE3A}" destId="{BADB312E-ECCF-4014-B82A-0E4C77D81D20}" srcOrd="4" destOrd="0" presId="urn:microsoft.com/office/officeart/2005/8/layout/default"/>
    <dgm:cxn modelId="{BD6F71BE-1847-4B05-81ED-14DBA26B7199}" type="presParOf" srcId="{2CF3EFD7-B895-4E5D-9E56-5552EF9DAE3A}" destId="{C5B93835-B558-4A8C-A5C7-5BCCCC68AE4C}" srcOrd="5" destOrd="0" presId="urn:microsoft.com/office/officeart/2005/8/layout/default"/>
    <dgm:cxn modelId="{1DDC00C6-6BC6-4C38-951A-006BDA7A322B}" type="presParOf" srcId="{2CF3EFD7-B895-4E5D-9E56-5552EF9DAE3A}" destId="{7EE305C8-01FA-4DDD-834D-AC9E79F9615F}" srcOrd="6" destOrd="0" presId="urn:microsoft.com/office/officeart/2005/8/layout/default"/>
    <dgm:cxn modelId="{F77F8233-3F47-4394-8352-D5FB1BA0D0FE}" type="presParOf" srcId="{2CF3EFD7-B895-4E5D-9E56-5552EF9DAE3A}" destId="{917DAAC3-87ED-462D-92A7-A53FF4BDDCEC}" srcOrd="7" destOrd="0" presId="urn:microsoft.com/office/officeart/2005/8/layout/default"/>
    <dgm:cxn modelId="{826DC81D-8221-4AB5-9501-EE909C391A9A}" type="presParOf" srcId="{2CF3EFD7-B895-4E5D-9E56-5552EF9DAE3A}" destId="{D2E37850-DAAD-4EFC-B5DC-12E5C7498FF4}" srcOrd="8" destOrd="0" presId="urn:microsoft.com/office/officeart/2005/8/layout/default"/>
    <dgm:cxn modelId="{A0E1BA36-22CA-45FF-A84E-EEB828287F45}" type="presParOf" srcId="{2CF3EFD7-B895-4E5D-9E56-5552EF9DAE3A}" destId="{3409F026-E9D7-4212-BA6C-E41E5A11613E}" srcOrd="9" destOrd="0" presId="urn:microsoft.com/office/officeart/2005/8/layout/default"/>
    <dgm:cxn modelId="{9583E20C-AD19-4EF5-BBB5-84C0EDA64718}" type="presParOf" srcId="{2CF3EFD7-B895-4E5D-9E56-5552EF9DAE3A}" destId="{AB3AC458-97EA-49D2-9147-5C41F0348AB5}" srcOrd="10" destOrd="0" presId="urn:microsoft.com/office/officeart/2005/8/layout/default"/>
    <dgm:cxn modelId="{32667642-03AE-4DD2-B4FF-CC6549BC3EEA}" type="presParOf" srcId="{2CF3EFD7-B895-4E5D-9E56-5552EF9DAE3A}" destId="{350A680B-6B7E-400B-BAB1-254B7D576164}" srcOrd="11" destOrd="0" presId="urn:microsoft.com/office/officeart/2005/8/layout/default"/>
    <dgm:cxn modelId="{442CF748-17D7-4842-B72D-8B5885159A04}" type="presParOf" srcId="{2CF3EFD7-B895-4E5D-9E56-5552EF9DAE3A}" destId="{D23AB25E-9529-43D7-8F6E-CE5E71E1DF2F}" srcOrd="12" destOrd="0" presId="urn:microsoft.com/office/officeart/2005/8/layout/default"/>
    <dgm:cxn modelId="{9B21EC32-DD55-497A-9E01-0A26CFAE6AF5}" type="presParOf" srcId="{2CF3EFD7-B895-4E5D-9E56-5552EF9DAE3A}" destId="{F415D372-DF98-430E-8DAB-CB0D64B47542}" srcOrd="13" destOrd="0" presId="urn:microsoft.com/office/officeart/2005/8/layout/default"/>
    <dgm:cxn modelId="{9C908C14-358B-453C-B726-F319A952BDBA}" type="presParOf" srcId="{2CF3EFD7-B895-4E5D-9E56-5552EF9DAE3A}" destId="{F3805B4A-FF60-49B6-82F2-874B2F05193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15B487-A0FA-4C0C-B905-4FE14FE34A9B}">
      <dsp:nvSpPr>
        <dsp:cNvPr id="0" name=""/>
        <dsp:cNvSpPr/>
      </dsp:nvSpPr>
      <dsp:spPr>
        <a:xfrm>
          <a:off x="4385640" y="1483608"/>
          <a:ext cx="2245942" cy="587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latin typeface="+mn-lt"/>
            </a:rPr>
            <a:t>Tourism </a:t>
          </a:r>
          <a:endParaRPr lang="en-IN" sz="3600" b="1" kern="1200" dirty="0">
            <a:latin typeface="+mn-lt"/>
          </a:endParaRPr>
        </a:p>
      </dsp:txBody>
      <dsp:txXfrm>
        <a:off x="4385640" y="1483608"/>
        <a:ext cx="2245942" cy="587448"/>
      </dsp:txXfrm>
    </dsp:sp>
    <dsp:sp modelId="{42C7C705-5B87-4968-9D26-9EE780CF84EE}">
      <dsp:nvSpPr>
        <dsp:cNvPr id="0" name=""/>
        <dsp:cNvSpPr/>
      </dsp:nvSpPr>
      <dsp:spPr>
        <a:xfrm>
          <a:off x="1122981" y="2071057"/>
          <a:ext cx="4385630" cy="604622"/>
        </a:xfrm>
        <a:custGeom>
          <a:avLst/>
          <a:gdLst/>
          <a:ahLst/>
          <a:cxnLst/>
          <a:rect l="0" t="0" r="0" b="0"/>
          <a:pathLst>
            <a:path>
              <a:moveTo>
                <a:pt x="4385630" y="0"/>
              </a:moveTo>
              <a:lnTo>
                <a:pt x="4385630" y="302311"/>
              </a:lnTo>
              <a:lnTo>
                <a:pt x="0" y="302311"/>
              </a:lnTo>
              <a:lnTo>
                <a:pt x="0" y="60462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CFD72-150E-4D34-BFE0-587CD2F18EEF}">
      <dsp:nvSpPr>
        <dsp:cNvPr id="0" name=""/>
        <dsp:cNvSpPr/>
      </dsp:nvSpPr>
      <dsp:spPr>
        <a:xfrm>
          <a:off x="10" y="2675680"/>
          <a:ext cx="2245942" cy="1497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latin typeface="+mj-lt"/>
            </a:rPr>
            <a:t>The tourist</a:t>
          </a:r>
          <a:endParaRPr lang="en-IN" sz="2800" b="1" kern="1200" dirty="0">
            <a:latin typeface="+mj-lt"/>
          </a:endParaRPr>
        </a:p>
      </dsp:txBody>
      <dsp:txXfrm>
        <a:off x="10" y="2675680"/>
        <a:ext cx="2245942" cy="1497295"/>
      </dsp:txXfrm>
    </dsp:sp>
    <dsp:sp modelId="{DB8F083D-3C6D-412E-902E-275E677AE756}">
      <dsp:nvSpPr>
        <dsp:cNvPr id="0" name=""/>
        <dsp:cNvSpPr/>
      </dsp:nvSpPr>
      <dsp:spPr>
        <a:xfrm>
          <a:off x="4048749" y="2071057"/>
          <a:ext cx="1459862" cy="598918"/>
        </a:xfrm>
        <a:custGeom>
          <a:avLst/>
          <a:gdLst/>
          <a:ahLst/>
          <a:cxnLst/>
          <a:rect l="0" t="0" r="0" b="0"/>
          <a:pathLst>
            <a:path>
              <a:moveTo>
                <a:pt x="1459862" y="0"/>
              </a:moveTo>
              <a:lnTo>
                <a:pt x="1459862" y="299459"/>
              </a:lnTo>
              <a:lnTo>
                <a:pt x="0" y="299459"/>
              </a:lnTo>
              <a:lnTo>
                <a:pt x="0" y="59891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72EE9-12A6-465C-94D2-B7DF27C5CB81}">
      <dsp:nvSpPr>
        <dsp:cNvPr id="0" name=""/>
        <dsp:cNvSpPr/>
      </dsp:nvSpPr>
      <dsp:spPr>
        <a:xfrm>
          <a:off x="2925777" y="2669975"/>
          <a:ext cx="2245942" cy="1497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The businesses providing tourist goods and services</a:t>
          </a:r>
          <a:endParaRPr lang="en-IN" sz="2400" b="1" kern="1200" dirty="0"/>
        </a:p>
      </dsp:txBody>
      <dsp:txXfrm>
        <a:off x="2925777" y="2669975"/>
        <a:ext cx="2245942" cy="1497295"/>
      </dsp:txXfrm>
    </dsp:sp>
    <dsp:sp modelId="{C611F693-9606-4ABE-94D2-C58B2346CFDE}">
      <dsp:nvSpPr>
        <dsp:cNvPr id="0" name=""/>
        <dsp:cNvSpPr/>
      </dsp:nvSpPr>
      <dsp:spPr>
        <a:xfrm>
          <a:off x="5508612" y="2071057"/>
          <a:ext cx="1459862" cy="5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9"/>
              </a:lnTo>
              <a:lnTo>
                <a:pt x="1459862" y="299459"/>
              </a:lnTo>
              <a:lnTo>
                <a:pt x="1459862" y="59891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1B0E6-E732-4ADF-A78D-FAC84913E679}">
      <dsp:nvSpPr>
        <dsp:cNvPr id="0" name=""/>
        <dsp:cNvSpPr/>
      </dsp:nvSpPr>
      <dsp:spPr>
        <a:xfrm>
          <a:off x="5845503" y="2669975"/>
          <a:ext cx="2245942" cy="1497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The government of the host  destination </a:t>
          </a:r>
          <a:endParaRPr lang="en-IN" sz="2200" b="1" kern="1200" dirty="0"/>
        </a:p>
      </dsp:txBody>
      <dsp:txXfrm>
        <a:off x="5845503" y="2669975"/>
        <a:ext cx="2245942" cy="1497295"/>
      </dsp:txXfrm>
    </dsp:sp>
    <dsp:sp modelId="{3A03358B-1B95-4F08-9318-152A9911C164}">
      <dsp:nvSpPr>
        <dsp:cNvPr id="0" name=""/>
        <dsp:cNvSpPr/>
      </dsp:nvSpPr>
      <dsp:spPr>
        <a:xfrm>
          <a:off x="5508612" y="2071057"/>
          <a:ext cx="4379588" cy="5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9"/>
              </a:lnTo>
              <a:lnTo>
                <a:pt x="4379588" y="299459"/>
              </a:lnTo>
              <a:lnTo>
                <a:pt x="4379588" y="59891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8836C-E1F3-4894-98BF-AAE5FB2A4303}">
      <dsp:nvSpPr>
        <dsp:cNvPr id="0" name=""/>
        <dsp:cNvSpPr/>
      </dsp:nvSpPr>
      <dsp:spPr>
        <a:xfrm>
          <a:off x="8765229" y="2669975"/>
          <a:ext cx="2245942" cy="1497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The host community</a:t>
          </a:r>
          <a:endParaRPr lang="en-IN" sz="2800" b="1" kern="1200" dirty="0"/>
        </a:p>
      </dsp:txBody>
      <dsp:txXfrm>
        <a:off x="8765229" y="2669975"/>
        <a:ext cx="2245942" cy="1497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B7641-4C77-4528-A266-03290175BE59}">
      <dsp:nvSpPr>
        <dsp:cNvPr id="0" name=""/>
        <dsp:cNvSpPr/>
      </dsp:nvSpPr>
      <dsp:spPr>
        <a:xfrm>
          <a:off x="5184775" y="1000894"/>
          <a:ext cx="3618488" cy="418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34"/>
              </a:lnTo>
              <a:lnTo>
                <a:pt x="3618488" y="209334"/>
              </a:lnTo>
              <a:lnTo>
                <a:pt x="3618488" y="418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2D13-0C09-43B5-8DC2-76E6B91E1E9A}">
      <dsp:nvSpPr>
        <dsp:cNvPr id="0" name=""/>
        <dsp:cNvSpPr/>
      </dsp:nvSpPr>
      <dsp:spPr>
        <a:xfrm>
          <a:off x="5184775" y="1000894"/>
          <a:ext cx="1206162" cy="418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34"/>
              </a:lnTo>
              <a:lnTo>
                <a:pt x="1206162" y="209334"/>
              </a:lnTo>
              <a:lnTo>
                <a:pt x="1206162" y="418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AB25D-2757-49C6-ACA3-B8A3E3B3E809}">
      <dsp:nvSpPr>
        <dsp:cNvPr id="0" name=""/>
        <dsp:cNvSpPr/>
      </dsp:nvSpPr>
      <dsp:spPr>
        <a:xfrm>
          <a:off x="3978612" y="1000894"/>
          <a:ext cx="1206162" cy="418668"/>
        </a:xfrm>
        <a:custGeom>
          <a:avLst/>
          <a:gdLst/>
          <a:ahLst/>
          <a:cxnLst/>
          <a:rect l="0" t="0" r="0" b="0"/>
          <a:pathLst>
            <a:path>
              <a:moveTo>
                <a:pt x="1206162" y="0"/>
              </a:moveTo>
              <a:lnTo>
                <a:pt x="1206162" y="209334"/>
              </a:lnTo>
              <a:lnTo>
                <a:pt x="0" y="209334"/>
              </a:lnTo>
              <a:lnTo>
                <a:pt x="0" y="418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E12E-9C92-47DC-B278-128310480133}">
      <dsp:nvSpPr>
        <dsp:cNvPr id="0" name=""/>
        <dsp:cNvSpPr/>
      </dsp:nvSpPr>
      <dsp:spPr>
        <a:xfrm>
          <a:off x="768823" y="2416390"/>
          <a:ext cx="299048" cy="2332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579"/>
              </a:lnTo>
              <a:lnTo>
                <a:pt x="299048" y="2332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F71F9-927E-4670-B511-2E272DE5917C}">
      <dsp:nvSpPr>
        <dsp:cNvPr id="0" name=""/>
        <dsp:cNvSpPr/>
      </dsp:nvSpPr>
      <dsp:spPr>
        <a:xfrm>
          <a:off x="768823" y="2416390"/>
          <a:ext cx="299048" cy="917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082"/>
              </a:lnTo>
              <a:lnTo>
                <a:pt x="299048" y="917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38E17-8248-4B4A-B35A-34F1BC6AE9B1}">
      <dsp:nvSpPr>
        <dsp:cNvPr id="0" name=""/>
        <dsp:cNvSpPr/>
      </dsp:nvSpPr>
      <dsp:spPr>
        <a:xfrm>
          <a:off x="1566286" y="1000894"/>
          <a:ext cx="3618488" cy="418668"/>
        </a:xfrm>
        <a:custGeom>
          <a:avLst/>
          <a:gdLst/>
          <a:ahLst/>
          <a:cxnLst/>
          <a:rect l="0" t="0" r="0" b="0"/>
          <a:pathLst>
            <a:path>
              <a:moveTo>
                <a:pt x="3618488" y="0"/>
              </a:moveTo>
              <a:lnTo>
                <a:pt x="3618488" y="209334"/>
              </a:lnTo>
              <a:lnTo>
                <a:pt x="0" y="209334"/>
              </a:lnTo>
              <a:lnTo>
                <a:pt x="0" y="418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47BCD-8EB6-444D-BDDA-16477F10EBEB}">
      <dsp:nvSpPr>
        <dsp:cNvPr id="0" name=""/>
        <dsp:cNvSpPr/>
      </dsp:nvSpPr>
      <dsp:spPr>
        <a:xfrm>
          <a:off x="4187946" y="4065"/>
          <a:ext cx="1993657" cy="99682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Tourism </a:t>
          </a:r>
          <a:endParaRPr lang="en-IN" sz="2800" b="1" kern="1200" dirty="0"/>
        </a:p>
      </dsp:txBody>
      <dsp:txXfrm>
        <a:off x="4187946" y="4065"/>
        <a:ext cx="1993657" cy="996828"/>
      </dsp:txXfrm>
    </dsp:sp>
    <dsp:sp modelId="{D9434755-056F-4530-A3D9-49E9E74F2A89}">
      <dsp:nvSpPr>
        <dsp:cNvPr id="0" name=""/>
        <dsp:cNvSpPr/>
      </dsp:nvSpPr>
      <dsp:spPr>
        <a:xfrm>
          <a:off x="569458" y="1419562"/>
          <a:ext cx="1993657" cy="99682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International tourism</a:t>
          </a:r>
          <a:endParaRPr lang="en-IN" sz="2800" b="1" kern="1200" dirty="0"/>
        </a:p>
      </dsp:txBody>
      <dsp:txXfrm>
        <a:off x="569458" y="1419562"/>
        <a:ext cx="1993657" cy="996828"/>
      </dsp:txXfrm>
    </dsp:sp>
    <dsp:sp modelId="{75CA5EB2-CE87-4996-BD69-FA478AEAE4FB}">
      <dsp:nvSpPr>
        <dsp:cNvPr id="0" name=""/>
        <dsp:cNvSpPr/>
      </dsp:nvSpPr>
      <dsp:spPr>
        <a:xfrm>
          <a:off x="1067872" y="2835059"/>
          <a:ext cx="1993657" cy="99682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Inbound tourism</a:t>
          </a:r>
          <a:endParaRPr lang="en-IN" sz="2800" b="1" kern="1200" dirty="0"/>
        </a:p>
      </dsp:txBody>
      <dsp:txXfrm>
        <a:off x="1067872" y="2835059"/>
        <a:ext cx="1993657" cy="996828"/>
      </dsp:txXfrm>
    </dsp:sp>
    <dsp:sp modelId="{BD5682DB-7723-4805-8EEC-8CB193BA0423}">
      <dsp:nvSpPr>
        <dsp:cNvPr id="0" name=""/>
        <dsp:cNvSpPr/>
      </dsp:nvSpPr>
      <dsp:spPr>
        <a:xfrm>
          <a:off x="1067872" y="4250555"/>
          <a:ext cx="1993657" cy="9968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Outbound tourism</a:t>
          </a:r>
          <a:endParaRPr lang="en-IN" sz="2800" b="1" kern="1200" dirty="0"/>
        </a:p>
      </dsp:txBody>
      <dsp:txXfrm>
        <a:off x="1067872" y="4250555"/>
        <a:ext cx="1993657" cy="996828"/>
      </dsp:txXfrm>
    </dsp:sp>
    <dsp:sp modelId="{599335B9-EC0D-4AFD-A959-66D28DB3BB84}">
      <dsp:nvSpPr>
        <dsp:cNvPr id="0" name=""/>
        <dsp:cNvSpPr/>
      </dsp:nvSpPr>
      <dsp:spPr>
        <a:xfrm>
          <a:off x="2981783" y="1419562"/>
          <a:ext cx="1993657" cy="99682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Internal Tourism</a:t>
          </a:r>
          <a:endParaRPr lang="en-IN" sz="2800" b="1" kern="1200" dirty="0"/>
        </a:p>
      </dsp:txBody>
      <dsp:txXfrm>
        <a:off x="2981783" y="1419562"/>
        <a:ext cx="1993657" cy="996828"/>
      </dsp:txXfrm>
    </dsp:sp>
    <dsp:sp modelId="{3CAD5FEF-15E5-447E-BC7B-B8CC329204A6}">
      <dsp:nvSpPr>
        <dsp:cNvPr id="0" name=""/>
        <dsp:cNvSpPr/>
      </dsp:nvSpPr>
      <dsp:spPr>
        <a:xfrm>
          <a:off x="5394109" y="1419562"/>
          <a:ext cx="1993657" cy="996828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Domestic  Tourism </a:t>
          </a:r>
          <a:endParaRPr lang="en-IN" sz="2800" b="1" kern="1200" dirty="0"/>
        </a:p>
      </dsp:txBody>
      <dsp:txXfrm>
        <a:off x="5394109" y="1419562"/>
        <a:ext cx="1993657" cy="996828"/>
      </dsp:txXfrm>
    </dsp:sp>
    <dsp:sp modelId="{839E3075-5CD3-4539-A8C7-97FDC98D760C}">
      <dsp:nvSpPr>
        <dsp:cNvPr id="0" name=""/>
        <dsp:cNvSpPr/>
      </dsp:nvSpPr>
      <dsp:spPr>
        <a:xfrm>
          <a:off x="7806434" y="1419562"/>
          <a:ext cx="1993657" cy="996828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National Tourism </a:t>
          </a:r>
          <a:endParaRPr lang="en-IN" sz="2800" b="1" kern="1200" dirty="0"/>
        </a:p>
      </dsp:txBody>
      <dsp:txXfrm>
        <a:off x="7806434" y="1419562"/>
        <a:ext cx="1993657" cy="9968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D92CF-44A4-45BE-8FFA-470E291532FE}">
      <dsp:nvSpPr>
        <dsp:cNvPr id="0" name=""/>
        <dsp:cNvSpPr/>
      </dsp:nvSpPr>
      <dsp:spPr>
        <a:xfrm>
          <a:off x="1019663" y="90"/>
          <a:ext cx="2625634" cy="157538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Institutional Approach</a:t>
          </a:r>
          <a:endParaRPr lang="en-IN" sz="2900" kern="1200" dirty="0"/>
        </a:p>
      </dsp:txBody>
      <dsp:txXfrm>
        <a:off x="1019663" y="90"/>
        <a:ext cx="2625634" cy="1575380"/>
      </dsp:txXfrm>
    </dsp:sp>
    <dsp:sp modelId="{4394EB36-11FD-4D8E-B59B-8BB073A1BBB9}">
      <dsp:nvSpPr>
        <dsp:cNvPr id="0" name=""/>
        <dsp:cNvSpPr/>
      </dsp:nvSpPr>
      <dsp:spPr>
        <a:xfrm>
          <a:off x="3907861" y="90"/>
          <a:ext cx="2625634" cy="157538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Product Approach</a:t>
          </a:r>
          <a:endParaRPr lang="en-IN" sz="2900" kern="1200" dirty="0"/>
        </a:p>
      </dsp:txBody>
      <dsp:txXfrm>
        <a:off x="3907861" y="90"/>
        <a:ext cx="2625634" cy="1575380"/>
      </dsp:txXfrm>
    </dsp:sp>
    <dsp:sp modelId="{BADB312E-ECCF-4014-B82A-0E4C77D81D20}">
      <dsp:nvSpPr>
        <dsp:cNvPr id="0" name=""/>
        <dsp:cNvSpPr/>
      </dsp:nvSpPr>
      <dsp:spPr>
        <a:xfrm>
          <a:off x="6796059" y="90"/>
          <a:ext cx="2625634" cy="157538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Historical Approach</a:t>
          </a:r>
          <a:endParaRPr lang="en-IN" sz="2900" kern="1200" dirty="0"/>
        </a:p>
      </dsp:txBody>
      <dsp:txXfrm>
        <a:off x="6796059" y="90"/>
        <a:ext cx="2625634" cy="1575380"/>
      </dsp:txXfrm>
    </dsp:sp>
    <dsp:sp modelId="{7EE305C8-01FA-4DDD-834D-AC9E79F9615F}">
      <dsp:nvSpPr>
        <dsp:cNvPr id="0" name=""/>
        <dsp:cNvSpPr/>
      </dsp:nvSpPr>
      <dsp:spPr>
        <a:xfrm>
          <a:off x="1019663" y="1838034"/>
          <a:ext cx="2625634" cy="1575380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Managerial Approach</a:t>
          </a:r>
          <a:endParaRPr lang="en-IN" sz="2900" kern="1200" dirty="0"/>
        </a:p>
      </dsp:txBody>
      <dsp:txXfrm>
        <a:off x="1019663" y="1838034"/>
        <a:ext cx="2625634" cy="1575380"/>
      </dsp:txXfrm>
    </dsp:sp>
    <dsp:sp modelId="{D2E37850-DAAD-4EFC-B5DC-12E5C7498FF4}">
      <dsp:nvSpPr>
        <dsp:cNvPr id="0" name=""/>
        <dsp:cNvSpPr/>
      </dsp:nvSpPr>
      <dsp:spPr>
        <a:xfrm>
          <a:off x="3907861" y="1838034"/>
          <a:ext cx="2625634" cy="157538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Economic Approach</a:t>
          </a:r>
          <a:endParaRPr lang="en-IN" sz="2900" kern="1200" dirty="0"/>
        </a:p>
      </dsp:txBody>
      <dsp:txXfrm>
        <a:off x="3907861" y="1838034"/>
        <a:ext cx="2625634" cy="1575380"/>
      </dsp:txXfrm>
    </dsp:sp>
    <dsp:sp modelId="{AB3AC458-97EA-49D2-9147-5C41F0348AB5}">
      <dsp:nvSpPr>
        <dsp:cNvPr id="0" name=""/>
        <dsp:cNvSpPr/>
      </dsp:nvSpPr>
      <dsp:spPr>
        <a:xfrm>
          <a:off x="6796059" y="1838034"/>
          <a:ext cx="2625634" cy="157538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Sociological Approach</a:t>
          </a:r>
          <a:endParaRPr lang="en-IN" sz="2900" kern="1200" dirty="0"/>
        </a:p>
      </dsp:txBody>
      <dsp:txXfrm>
        <a:off x="6796059" y="1838034"/>
        <a:ext cx="2625634" cy="1575380"/>
      </dsp:txXfrm>
    </dsp:sp>
    <dsp:sp modelId="{D23AB25E-9529-43D7-8F6E-CE5E71E1DF2F}">
      <dsp:nvSpPr>
        <dsp:cNvPr id="0" name=""/>
        <dsp:cNvSpPr/>
      </dsp:nvSpPr>
      <dsp:spPr>
        <a:xfrm>
          <a:off x="2463762" y="3675978"/>
          <a:ext cx="2625634" cy="157538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Interdisciplinary Approaches</a:t>
          </a:r>
          <a:endParaRPr lang="en-IN" sz="2900" kern="1200" dirty="0"/>
        </a:p>
      </dsp:txBody>
      <dsp:txXfrm>
        <a:off x="2463762" y="3675978"/>
        <a:ext cx="2625634" cy="1575380"/>
      </dsp:txXfrm>
    </dsp:sp>
    <dsp:sp modelId="{F3805B4A-FF60-49B6-82F2-874B2F051933}">
      <dsp:nvSpPr>
        <dsp:cNvPr id="0" name=""/>
        <dsp:cNvSpPr/>
      </dsp:nvSpPr>
      <dsp:spPr>
        <a:xfrm>
          <a:off x="5351960" y="3675978"/>
          <a:ext cx="2625634" cy="1575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The Systems Approach</a:t>
          </a:r>
          <a:endParaRPr lang="en-IN" sz="2900" kern="1200" dirty="0"/>
        </a:p>
      </dsp:txBody>
      <dsp:txXfrm>
        <a:off x="5351960" y="3675978"/>
        <a:ext cx="2625634" cy="157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471691"/>
            <a:ext cx="9793764" cy="17055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2" y="4508711"/>
            <a:ext cx="8065453" cy="20333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CCC4-60DC-4491-A7D2-AB3032498C4A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ADF8-5F1F-42A7-9EA3-D6304C64214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D83C-9D29-441A-AD6E-C67CA2D0C170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64A0-61CA-4D03-AB71-4C3C7175C81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5" y="318634"/>
            <a:ext cx="2592467" cy="67888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318634"/>
            <a:ext cx="7585366" cy="67888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2D17-3754-48D8-B85C-10C4DC60E697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7BA9-0D39-4BF6-9703-304114EA37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A73E-AA7B-4917-A2B4-3BC539063D91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0A7-356C-4B08-8DA6-870FF093533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5112822"/>
            <a:ext cx="9793764" cy="158025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3372328"/>
            <a:ext cx="9793764" cy="174049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2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7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1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5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0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4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40C2-3271-428E-94AC-C70E95FF77A2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4516-7E63-48AD-89D9-FBF12774D43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856531"/>
            <a:ext cx="5088916" cy="525095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856531"/>
            <a:ext cx="5088916" cy="525095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479B-E14F-4EDB-98FF-80D5EA3E5F49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FD7D-BE75-4078-9F89-D756D831BA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6" y="1781016"/>
            <a:ext cx="5090917" cy="74224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292" indent="0">
              <a:buNone/>
              <a:defRPr sz="2200" b="1"/>
            </a:lvl2pPr>
            <a:lvl3pPr marL="1008583" indent="0">
              <a:buNone/>
              <a:defRPr sz="2000" b="1"/>
            </a:lvl3pPr>
            <a:lvl4pPr marL="1512875" indent="0">
              <a:buNone/>
              <a:defRPr sz="1800" b="1"/>
            </a:lvl4pPr>
            <a:lvl5pPr marL="2017166" indent="0">
              <a:buNone/>
              <a:defRPr sz="1800" b="1"/>
            </a:lvl5pPr>
            <a:lvl6pPr marL="2521458" indent="0">
              <a:buNone/>
              <a:defRPr sz="1800" b="1"/>
            </a:lvl6pPr>
            <a:lvl7pPr marL="3025750" indent="0">
              <a:buNone/>
              <a:defRPr sz="1800" b="1"/>
            </a:lvl7pPr>
            <a:lvl8pPr marL="3530041" indent="0">
              <a:buNone/>
              <a:defRPr sz="1800" b="1"/>
            </a:lvl8pPr>
            <a:lvl9pPr marL="403433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6" y="2523258"/>
            <a:ext cx="5090917" cy="45842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6" y="1781016"/>
            <a:ext cx="5092917" cy="74224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292" indent="0">
              <a:buNone/>
              <a:defRPr sz="2200" b="1"/>
            </a:lvl2pPr>
            <a:lvl3pPr marL="1008583" indent="0">
              <a:buNone/>
              <a:defRPr sz="2000" b="1"/>
            </a:lvl3pPr>
            <a:lvl4pPr marL="1512875" indent="0">
              <a:buNone/>
              <a:defRPr sz="1800" b="1"/>
            </a:lvl4pPr>
            <a:lvl5pPr marL="2017166" indent="0">
              <a:buNone/>
              <a:defRPr sz="1800" b="1"/>
            </a:lvl5pPr>
            <a:lvl6pPr marL="2521458" indent="0">
              <a:buNone/>
              <a:defRPr sz="1800" b="1"/>
            </a:lvl6pPr>
            <a:lvl7pPr marL="3025750" indent="0">
              <a:buNone/>
              <a:defRPr sz="1800" b="1"/>
            </a:lvl7pPr>
            <a:lvl8pPr marL="3530041" indent="0">
              <a:buNone/>
              <a:defRPr sz="1800" b="1"/>
            </a:lvl8pPr>
            <a:lvl9pPr marL="403433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6" y="2523258"/>
            <a:ext cx="5092917" cy="45842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D567-6FAD-41AF-B917-841AEDAF22B9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DF0F-7572-464F-912F-1B5365FF746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B956-BFD7-4150-A7C5-93D0CFC1D582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E7B2-C690-470E-87EB-3B7E49C28CA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B6B3-A321-4AFA-82E8-AEDB34254E55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C5B5-F2EC-46AA-94F0-985AC5038A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316789"/>
            <a:ext cx="3790684" cy="134819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316791"/>
            <a:ext cx="6441161" cy="67906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664985"/>
            <a:ext cx="3790684" cy="5442502"/>
          </a:xfrm>
        </p:spPr>
        <p:txBody>
          <a:bodyPr/>
          <a:lstStyle>
            <a:lvl1pPr marL="0" indent="0">
              <a:buNone/>
              <a:defRPr sz="1500"/>
            </a:lvl1pPr>
            <a:lvl2pPr marL="504292" indent="0">
              <a:buNone/>
              <a:defRPr sz="1300"/>
            </a:lvl2pPr>
            <a:lvl3pPr marL="1008583" indent="0">
              <a:buNone/>
              <a:defRPr sz="1100"/>
            </a:lvl3pPr>
            <a:lvl4pPr marL="1512875" indent="0">
              <a:buNone/>
              <a:defRPr sz="1000"/>
            </a:lvl4pPr>
            <a:lvl5pPr marL="2017166" indent="0">
              <a:buNone/>
              <a:defRPr sz="1000"/>
            </a:lvl5pPr>
            <a:lvl6pPr marL="2521458" indent="0">
              <a:buNone/>
              <a:defRPr sz="1000"/>
            </a:lvl6pPr>
            <a:lvl7pPr marL="3025750" indent="0">
              <a:buNone/>
              <a:defRPr sz="1000"/>
            </a:lvl7pPr>
            <a:lvl8pPr marL="3530041" indent="0">
              <a:buNone/>
              <a:defRPr sz="1000"/>
            </a:lvl8pPr>
            <a:lvl9pPr marL="40343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DC0C-F9B5-4D85-BE33-099BA5E30175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00B-ED59-431C-A8F9-05AF05CE3D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5569586"/>
            <a:ext cx="6913245" cy="657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710932"/>
            <a:ext cx="6913245" cy="477393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4292" indent="0">
              <a:buNone/>
              <a:defRPr sz="3100"/>
            </a:lvl2pPr>
            <a:lvl3pPr marL="1008583" indent="0">
              <a:buNone/>
              <a:defRPr sz="2600"/>
            </a:lvl3pPr>
            <a:lvl4pPr marL="1512875" indent="0">
              <a:buNone/>
              <a:defRPr sz="2200"/>
            </a:lvl4pPr>
            <a:lvl5pPr marL="2017166" indent="0">
              <a:buNone/>
              <a:defRPr sz="2200"/>
            </a:lvl5pPr>
            <a:lvl6pPr marL="2521458" indent="0">
              <a:buNone/>
              <a:defRPr sz="2200"/>
            </a:lvl6pPr>
            <a:lvl7pPr marL="3025750" indent="0">
              <a:buNone/>
              <a:defRPr sz="2200"/>
            </a:lvl7pPr>
            <a:lvl8pPr marL="3530041" indent="0">
              <a:buNone/>
              <a:defRPr sz="2200"/>
            </a:lvl8pPr>
            <a:lvl9pPr marL="4034333" indent="0">
              <a:buNone/>
              <a:defRPr sz="22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6227107"/>
            <a:ext cx="6913245" cy="933789"/>
          </a:xfrm>
        </p:spPr>
        <p:txBody>
          <a:bodyPr/>
          <a:lstStyle>
            <a:lvl1pPr marL="0" indent="0">
              <a:buNone/>
              <a:defRPr sz="1500"/>
            </a:lvl1pPr>
            <a:lvl2pPr marL="504292" indent="0">
              <a:buNone/>
              <a:defRPr sz="1300"/>
            </a:lvl2pPr>
            <a:lvl3pPr marL="1008583" indent="0">
              <a:buNone/>
              <a:defRPr sz="1100"/>
            </a:lvl3pPr>
            <a:lvl4pPr marL="1512875" indent="0">
              <a:buNone/>
              <a:defRPr sz="1000"/>
            </a:lvl4pPr>
            <a:lvl5pPr marL="2017166" indent="0">
              <a:buNone/>
              <a:defRPr sz="1000"/>
            </a:lvl5pPr>
            <a:lvl6pPr marL="2521458" indent="0">
              <a:buNone/>
              <a:defRPr sz="1000"/>
            </a:lvl6pPr>
            <a:lvl7pPr marL="3025750" indent="0">
              <a:buNone/>
              <a:defRPr sz="1000"/>
            </a:lvl7pPr>
            <a:lvl8pPr marL="3530041" indent="0">
              <a:buNone/>
              <a:defRPr sz="1000"/>
            </a:lvl8pPr>
            <a:lvl9pPr marL="40343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BD91-4E60-4C1E-81BE-709B44EA4298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1590-460F-41DC-A867-57C183A241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319088"/>
            <a:ext cx="103695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58" tIns="50429" rIns="100858" bIns="504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855788"/>
            <a:ext cx="103695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58" tIns="50429" rIns="100858" bIns="50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373938"/>
            <a:ext cx="2687637" cy="423862"/>
          </a:xfrm>
          <a:prstGeom prst="rect">
            <a:avLst/>
          </a:prstGeom>
        </p:spPr>
        <p:txBody>
          <a:bodyPr vert="horz" lIns="100858" tIns="50429" rIns="100858" bIns="5042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A733F-0B7F-4CA9-A30F-717F837AA5CD}" type="datetimeFigureOut">
              <a:rPr lang="en-IN"/>
              <a:pPr>
                <a:defRPr/>
              </a:pPr>
              <a:t>25-09-2016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7373938"/>
            <a:ext cx="3648075" cy="423862"/>
          </a:xfrm>
          <a:prstGeom prst="rect">
            <a:avLst/>
          </a:prstGeom>
        </p:spPr>
        <p:txBody>
          <a:bodyPr vert="horz" lIns="100858" tIns="50429" rIns="100858" bIns="5042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5" y="7373938"/>
            <a:ext cx="2687638" cy="423862"/>
          </a:xfrm>
          <a:prstGeom prst="rect">
            <a:avLst/>
          </a:prstGeom>
        </p:spPr>
        <p:txBody>
          <a:bodyPr vert="horz" lIns="100858" tIns="50429" rIns="100858" bIns="5042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CDCE0-C7E7-450C-AAF8-2B4DF9633F5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429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858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287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716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43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604" indent="-252146" algn="l" defTabSz="10085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895" indent="-252146" algn="l" defTabSz="10085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187" indent="-252146" algn="l" defTabSz="10085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479" indent="-252146" algn="l" defTabSz="10085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92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75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166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458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750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0041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333" algn="l" defTabSz="10085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0" y="5057775"/>
            <a:ext cx="11522075" cy="2898775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tx1"/>
                </a:solidFill>
                <a:latin typeface="Caliber"/>
              </a:rPr>
              <a:t>Ranjeet Kumar Raman</a:t>
            </a:r>
          </a:p>
          <a:p>
            <a:pPr eaLnBrk="1" hangingPunct="1"/>
            <a:r>
              <a:rPr lang="en-IN" sz="2600" b="1" dirty="0" smtClean="0">
                <a:solidFill>
                  <a:schemeClr val="tx1"/>
                </a:solidFill>
                <a:latin typeface="Caliber"/>
              </a:rPr>
              <a:t>Assistant Professor </a:t>
            </a:r>
          </a:p>
          <a:p>
            <a:pPr eaLnBrk="1" hangingPunct="1"/>
            <a:r>
              <a:rPr lang="en-IN" sz="2600" b="1" dirty="0" smtClean="0">
                <a:solidFill>
                  <a:schemeClr val="tx1"/>
                </a:solidFill>
                <a:latin typeface="Caliber"/>
              </a:rPr>
              <a:t>Department of Tourism &amp; Travel Management</a:t>
            </a:r>
          </a:p>
          <a:p>
            <a:pPr eaLnBrk="1" hangingPunct="1"/>
            <a:r>
              <a:rPr lang="en-IN" sz="2600" b="1" dirty="0" smtClean="0">
                <a:solidFill>
                  <a:schemeClr val="tx1"/>
                </a:solidFill>
                <a:latin typeface="Caliber"/>
              </a:rPr>
              <a:t>School of Business Studies </a:t>
            </a:r>
          </a:p>
          <a:p>
            <a:pPr eaLnBrk="1" hangingPunct="1"/>
            <a:r>
              <a:rPr lang="en-IN" sz="2600" b="1" dirty="0" smtClean="0">
                <a:solidFill>
                  <a:schemeClr val="tx1"/>
                </a:solidFill>
                <a:latin typeface="Caliber"/>
              </a:rPr>
              <a:t>Central University of Jammu 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1613"/>
            <a:ext cx="115220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5475" y="385945"/>
            <a:ext cx="10911150" cy="717396"/>
          </a:xfrm>
          <a:prstGeom prst="rect">
            <a:avLst/>
          </a:prstGeom>
          <a:noFill/>
        </p:spPr>
        <p:txBody>
          <a:bodyPr lIns="100858" tIns="50429" rIns="100858" bIns="504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latin typeface="Gill Sans MT" pitchFamily="34" charset="0"/>
              </a:rPr>
              <a:t>Tourism : An Overview </a:t>
            </a:r>
            <a:endParaRPr lang="en-US" sz="4000" b="1" dirty="0">
              <a:ln w="11430"/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29" y="319088"/>
            <a:ext cx="10657384" cy="9228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IN" sz="3200" b="1" dirty="0" smtClean="0">
                <a:latin typeface="Gill Sans MT" pitchFamily="34" charset="0"/>
              </a:rPr>
              <a:t>Travel and Tourism Contribution to Global Economy</a:t>
            </a:r>
            <a:r>
              <a:rPr lang="en-IN" sz="3200" b="1" dirty="0" smtClean="0">
                <a:solidFill>
                  <a:srgbClr val="7030A0"/>
                </a:solidFill>
                <a:latin typeface="Gill Sans MT" pitchFamily="34" charset="0"/>
              </a:rPr>
              <a:t> </a:t>
            </a:r>
            <a:endParaRPr lang="en-IN" sz="3200" b="1" dirty="0" smtClean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62" y="1602011"/>
            <a:ext cx="972108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9948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600" b="1" dirty="0" smtClean="0">
                <a:latin typeface="Gill Sans MT" pitchFamily="34" charset="0"/>
              </a:rPr>
              <a:t>Destination India: Tourism Business Opportunity</a:t>
            </a:r>
            <a:endParaRPr lang="en-IN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457995"/>
            <a:ext cx="10369550" cy="604867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India’s fastest growing free market democracy is representative of the emergent realities in business and industry. At the same time, it also conveys a cohesive and unifying message about India's competitive advantage, one that most people easily identify with.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800" b="1" dirty="0" smtClean="0">
                <a:solidFill>
                  <a:srgbClr val="0000FF"/>
                </a:solidFill>
              </a:rPr>
              <a:t> The brand portrays the distinctive qualities of all things Indian and has the dynamism to build an enduring reputation in the competitive global arena (IBEF). 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In 21st century, India is passing through rapid growth which is stimulated by strength of Intellectual Capital and the unbridled Spirit of entrepreneurship. This trend has created key advantages for India.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1" y="1"/>
          <a:ext cx="11522076" cy="102245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1038"/>
                <a:gridCol w="5761038"/>
              </a:tblGrid>
              <a:tr h="415072">
                <a:tc>
                  <a:txBody>
                    <a:bodyPr/>
                    <a:lstStyle/>
                    <a:p>
                      <a:r>
                        <a:rPr lang="en-IN" sz="3600" kern="1200" dirty="0" smtClean="0">
                          <a:latin typeface="Gill Sans MT" pitchFamily="34" charset="0"/>
                        </a:rPr>
                        <a:t>ADVANTAGE INDIA</a:t>
                      </a:r>
                      <a:endParaRPr lang="en-IN" sz="3600" dirty="0">
                        <a:latin typeface="Gill Sans MT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600" kern="1200" dirty="0" smtClean="0">
                          <a:latin typeface="Gill Sans MT" pitchFamily="34" charset="0"/>
                        </a:rPr>
                        <a:t>DESTINATION INDIA: GROWTH DRIVERS</a:t>
                      </a:r>
                      <a:endParaRPr lang="en-IN" sz="3600" dirty="0">
                        <a:latin typeface="Gill Sans MT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35810">
                <a:tc>
                  <a:txBody>
                    <a:bodyPr/>
                    <a:lstStyle/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World's largest democracy 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Stable political environment and responsive administrative set up.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Well established judiciary to enforce rule of law.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Land of abundant natural resources and diverse climatic condition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Large pool of skilled manpower; strong knowledge base with significant English speaking population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Young country with a median age of 30 years by 2025: India's economy will benefit from this "demographic dividend".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Huge untapped market potential.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Robust banking and financial institutions.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Source: IBEF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Quality tourism infrastructure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Promotional initiatives of MoT, GoI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Relaxation of Visa Rules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Starting of International Events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Diverse offerings such as adventure, rural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and wildlife tourism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Tax incentives in the form investment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Large inflow of FTAs every year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Presence of large number of destinations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The country’s big coastline provides a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number of attractive beaches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Globally renewed destination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Cost-effective destination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Diverse and large number of festivals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Home to large number of rare species of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animals and birds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Large forest areas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Large network of cannels, rivers and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Inland, large coastline and strong positioning of port.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Cost effective medical tourism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Domestic spending on tourism is growing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due to rising income and changing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lifestyles (especially among young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people)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Central government has been increasing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spending on tourism infrastructure;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tourism has also emerged as a key focus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IN" sz="2000" kern="1200" dirty="0" smtClean="0"/>
                        <a:t>area for individual state governments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113890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600" b="1" dirty="0" smtClean="0">
                <a:latin typeface="Gill Sans MT" pitchFamily="34" charset="0"/>
              </a:rPr>
              <a:t>Concluding Remarks </a:t>
            </a:r>
            <a:endParaRPr lang="en-IN" sz="3600" b="1" dirty="0">
              <a:latin typeface="Gill Sans MT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417" y="1818035"/>
            <a:ext cx="873512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8429" y="7146627"/>
            <a:ext cx="10801200" cy="5760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 smtClean="0"/>
              <a:t>Source: Author’s own conceptualization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737915"/>
            <a:ext cx="11296650" cy="1008113"/>
          </a:xfrm>
        </p:spPr>
        <p:txBody>
          <a:bodyPr/>
          <a:lstStyle/>
          <a:p>
            <a:pPr algn="just"/>
            <a:endParaRPr lang="en-IN" sz="2800" dirty="0" smtClean="0"/>
          </a:p>
          <a:p>
            <a:pPr algn="just"/>
            <a:endParaRPr lang="en-IN" sz="2800" dirty="0" smtClean="0"/>
          </a:p>
          <a:p>
            <a:pPr algn="just"/>
            <a:endParaRPr lang="en-IN" sz="2800" dirty="0" smtClean="0"/>
          </a:p>
          <a:p>
            <a:pPr algn="just"/>
            <a:r>
              <a:rPr lang="en-IN" sz="2800" dirty="0" smtClean="0"/>
              <a:t>Charles R. Goeldner, J. R. Brent </a:t>
            </a:r>
            <a:r>
              <a:rPr lang="en-IN" sz="2800" dirty="0" smtClean="0"/>
              <a:t>Ritchie(2009).Tourism </a:t>
            </a:r>
            <a:r>
              <a:rPr lang="en-IN" sz="2800" dirty="0" smtClean="0"/>
              <a:t>P</a:t>
            </a:r>
            <a:r>
              <a:rPr lang="en-IN" sz="2800" dirty="0" smtClean="0"/>
              <a:t>rinciples</a:t>
            </a:r>
            <a:r>
              <a:rPr lang="en-IN" sz="2800" dirty="0" smtClean="0"/>
              <a:t>, </a:t>
            </a:r>
            <a:r>
              <a:rPr lang="en-IN" sz="2800" dirty="0" smtClean="0"/>
              <a:t>Practices</a:t>
            </a:r>
            <a:r>
              <a:rPr lang="en-IN" sz="2800" dirty="0" smtClean="0"/>
              <a:t>, </a:t>
            </a:r>
            <a:r>
              <a:rPr lang="en-IN" sz="2800" dirty="0" smtClean="0"/>
              <a:t>Philosophies </a:t>
            </a:r>
            <a:r>
              <a:rPr lang="en-IN" sz="2800" dirty="0" smtClean="0"/>
              <a:t>Published by John Wiley &amp; Sons, Inc., Hoboken, New Jersey.</a:t>
            </a:r>
            <a:endParaRPr lang="en-IN" sz="2800" dirty="0" smtClean="0"/>
          </a:p>
          <a:p>
            <a:pPr algn="just"/>
            <a:r>
              <a:rPr lang="en-IN" sz="2800" dirty="0" smtClean="0"/>
              <a:t>Buhalis</a:t>
            </a:r>
            <a:r>
              <a:rPr lang="en-IN" sz="2800" dirty="0" smtClean="0"/>
              <a:t>, D. (2000). Marketing the Competitive Destination of the Future, </a:t>
            </a:r>
            <a:r>
              <a:rPr lang="en-IN" sz="2800" i="1" dirty="0" smtClean="0"/>
              <a:t>Tourism Management, 21, </a:t>
            </a:r>
            <a:r>
              <a:rPr lang="en-IN" sz="2800" dirty="0" smtClean="0"/>
              <a:t>97‐116</a:t>
            </a:r>
          </a:p>
          <a:p>
            <a:pPr algn="just"/>
            <a:endParaRPr lang="en-IN" sz="2800" dirty="0" smtClean="0"/>
          </a:p>
          <a:p>
            <a:pPr algn="just"/>
            <a:endParaRPr lang="en-IN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24600" y="377875"/>
            <a:ext cx="10797475" cy="1209839"/>
          </a:xfrm>
          <a:prstGeom prst="rect">
            <a:avLst/>
          </a:prstGeom>
          <a:noFill/>
        </p:spPr>
        <p:txBody>
          <a:bodyPr wrap="square" lIns="100858" tIns="50429" rIns="100858" bIns="504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er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er"/>
                <a:cs typeface="+mn-cs"/>
              </a:rPr>
              <a:t>References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er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90488" y="1457325"/>
            <a:ext cx="11431587" cy="6735763"/>
          </a:xfrm>
        </p:spPr>
        <p:txBody>
          <a:bodyPr anchor="ctr"/>
          <a:lstStyle/>
          <a:p>
            <a:pPr eaLnBrk="1" hangingPunct="1">
              <a:buFont typeface="Arial" pitchFamily="34" charset="0"/>
              <a:buNone/>
            </a:pPr>
            <a:endParaRPr lang="en-IN" sz="3200" dirty="0" smtClean="0">
              <a:latin typeface="Caliber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IN" sz="2800" b="1" dirty="0" smtClean="0">
                <a:solidFill>
                  <a:srgbClr val="7030A0"/>
                </a:solidFill>
                <a:latin typeface="Gill Sans MT" pitchFamily="34" charset="0"/>
              </a:rPr>
              <a:t>Understand what tourism is and its definitions.</a:t>
            </a:r>
          </a:p>
          <a:p>
            <a:pPr eaLnBrk="1" hangingPunct="1">
              <a:buNone/>
            </a:pPr>
            <a:endParaRPr lang="en-IN" sz="2800" b="1" dirty="0" smtClean="0">
              <a:solidFill>
                <a:srgbClr val="7030A0"/>
              </a:solidFill>
              <a:latin typeface="Gill Sans MT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n-IN" sz="2800" b="1" dirty="0" smtClean="0">
                <a:solidFill>
                  <a:srgbClr val="7030A0"/>
                </a:solidFill>
                <a:latin typeface="Gill Sans MT" pitchFamily="34" charset="0"/>
              </a:rPr>
              <a:t>Learn the components of tourism and tourism management.</a:t>
            </a:r>
          </a:p>
          <a:p>
            <a:pPr algn="just" eaLnBrk="1" hangingPunct="1">
              <a:buNone/>
            </a:pPr>
            <a:endParaRPr lang="en-IN" sz="2800" b="1" dirty="0" smtClean="0">
              <a:solidFill>
                <a:srgbClr val="7030A0"/>
              </a:solidFill>
              <a:latin typeface="Gill Sans MT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n-IN" sz="2800" b="1" dirty="0" smtClean="0">
                <a:solidFill>
                  <a:srgbClr val="7030A0"/>
                </a:solidFill>
                <a:latin typeface="Gill Sans MT" pitchFamily="34" charset="0"/>
              </a:rPr>
              <a:t>Examine the various approaches to studying tourism and determine which is of greatest interest to you.</a:t>
            </a:r>
          </a:p>
          <a:p>
            <a:pPr algn="just" eaLnBrk="1" hangingPunct="1">
              <a:buNone/>
            </a:pPr>
            <a:endParaRPr lang="en-IN" sz="2800" b="1" dirty="0" smtClean="0">
              <a:solidFill>
                <a:srgbClr val="7030A0"/>
              </a:solidFill>
              <a:latin typeface="Gill Sans MT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n-IN" sz="2800" b="1" dirty="0" smtClean="0">
                <a:solidFill>
                  <a:srgbClr val="7030A0"/>
                </a:solidFill>
                <a:latin typeface="Gill Sans MT" pitchFamily="34" charset="0"/>
              </a:rPr>
              <a:t>Appreciate how important Tourism is for our Sustainable Planet. </a:t>
            </a:r>
          </a:p>
          <a:p>
            <a:pPr algn="just" eaLnBrk="1" hangingPunct="1">
              <a:buNone/>
            </a:pPr>
            <a:endParaRPr lang="en-IN" sz="2800" b="1" dirty="0" smtClean="0">
              <a:solidFill>
                <a:srgbClr val="7030A0"/>
              </a:solidFill>
              <a:latin typeface="Gill Sans MT" pitchFamily="34" charset="0"/>
            </a:endParaRPr>
          </a:p>
          <a:p>
            <a:pPr eaLnBrk="1" hangingPunct="1">
              <a:buNone/>
            </a:pPr>
            <a:endParaRPr lang="en-IN" sz="3200" dirty="0" smtClean="0">
              <a:solidFill>
                <a:srgbClr val="FF0000"/>
              </a:solidFill>
              <a:latin typeface="Caliber"/>
            </a:endParaRPr>
          </a:p>
          <a:p>
            <a:pPr eaLnBrk="1" hangingPunct="1">
              <a:buFont typeface="Arial" pitchFamily="34" charset="0"/>
              <a:buNone/>
            </a:pPr>
            <a:endParaRPr lang="en-IN" sz="3200" dirty="0" smtClean="0">
              <a:latin typeface="Caliber"/>
            </a:endParaRPr>
          </a:p>
          <a:p>
            <a:pPr eaLnBrk="1" hangingPunct="1">
              <a:buFont typeface="Arial" pitchFamily="34" charset="0"/>
              <a:buNone/>
            </a:pPr>
            <a:endParaRPr lang="en-IN" sz="3200" dirty="0" smtClean="0">
              <a:latin typeface="Caliber"/>
            </a:endParaRPr>
          </a:p>
          <a:p>
            <a:pPr eaLnBrk="1" hangingPunct="1"/>
            <a:endParaRPr lang="en-IN" sz="3200" dirty="0" smtClean="0">
              <a:latin typeface="Calib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475" y="385945"/>
            <a:ext cx="10911150" cy="65584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0858" tIns="50429" rIns="100858" bIns="504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latin typeface="Gill Sans MT" pitchFamily="34" charset="0"/>
              </a:rPr>
              <a:t>Learning objectives</a:t>
            </a:r>
            <a:endParaRPr lang="en-US" sz="3600" b="1" dirty="0">
              <a:ln w="11430"/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9228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dirty="0" smtClean="0">
                <a:ln w="11430"/>
                <a:latin typeface="Caliber"/>
              </a:rPr>
              <a:t>Understanding Tourism </a:t>
            </a:r>
            <a:endParaRPr lang="en-US" sz="3200" b="1" dirty="0">
              <a:ln w="11430"/>
              <a:latin typeface="Calibe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8429" y="1855787"/>
          <a:ext cx="11017224" cy="565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10668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200" b="1" dirty="0" smtClean="0">
                <a:latin typeface="Gill Sans MT" pitchFamily="34" charset="0"/>
              </a:rPr>
              <a:t>Integrated Definition </a:t>
            </a:r>
            <a:endParaRPr lang="en-IN" sz="32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37" y="1457995"/>
            <a:ext cx="10801200" cy="5616623"/>
          </a:xfrm>
        </p:spPr>
        <p:txBody>
          <a:bodyPr/>
          <a:lstStyle/>
          <a:p>
            <a:pPr algn="just">
              <a:buNone/>
            </a:pPr>
            <a:endParaRPr lang="en-IN" b="1" dirty="0" smtClean="0"/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Tourism may be defined as the </a:t>
            </a:r>
            <a:r>
              <a:rPr lang="en-IN" sz="2800" b="1" u="sng" dirty="0" smtClean="0"/>
              <a:t>PROCESSES,</a:t>
            </a:r>
            <a:r>
              <a:rPr lang="en-IN" sz="2800" b="1" dirty="0" smtClean="0"/>
              <a:t> </a:t>
            </a:r>
            <a:r>
              <a:rPr lang="en-IN" sz="2800" b="1" u="sng" dirty="0" smtClean="0"/>
              <a:t>ACTIVITIES</a:t>
            </a:r>
            <a:r>
              <a:rPr lang="en-IN" sz="2800" dirty="0" smtClean="0"/>
              <a:t>, and </a:t>
            </a:r>
            <a:r>
              <a:rPr lang="en-IN" sz="2800" b="1" u="sng" dirty="0" smtClean="0"/>
              <a:t>OUTCOMES</a:t>
            </a:r>
            <a:r>
              <a:rPr lang="en-IN" sz="2800" dirty="0" smtClean="0"/>
              <a:t> arising from the </a:t>
            </a:r>
            <a:r>
              <a:rPr lang="en-IN" sz="2800" u="sng" dirty="0" smtClean="0"/>
              <a:t>relationships </a:t>
            </a:r>
            <a:r>
              <a:rPr lang="en-IN" sz="2800" dirty="0" smtClean="0"/>
              <a:t>and the interactions among </a:t>
            </a:r>
            <a:r>
              <a:rPr lang="en-IN" sz="2800" u="sng" dirty="0" smtClean="0"/>
              <a:t>tourists, tourism suppliers, host governments, host communities, and surrounding environments</a:t>
            </a:r>
            <a:r>
              <a:rPr lang="en-IN" sz="2800" dirty="0" smtClean="0"/>
              <a:t> that are involved in the attracting and hosting of visitors.</a:t>
            </a:r>
          </a:p>
          <a:p>
            <a:pPr algn="just">
              <a:buNone/>
            </a:pPr>
            <a:endParaRPr lang="en-IN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Tourism is a composite of activities, services, and industries that deliver a travel experience. </a:t>
            </a:r>
          </a:p>
          <a:p>
            <a:pPr algn="just">
              <a:buFont typeface="Wingdings" pitchFamily="2" charset="2"/>
              <a:buChar char="Ø"/>
            </a:pPr>
            <a:endParaRPr lang="en-IN" b="1" dirty="0" smtClean="0"/>
          </a:p>
          <a:p>
            <a:pPr algn="just">
              <a:buFont typeface="Wingdings" pitchFamily="2" charset="2"/>
              <a:buChar char="Ø"/>
            </a:pPr>
            <a:endParaRPr lang="en-IN" b="1" dirty="0" smtClean="0"/>
          </a:p>
          <a:p>
            <a:pPr algn="just">
              <a:buNone/>
            </a:pPr>
            <a:endParaRPr lang="en-IN" b="1" dirty="0" smtClean="0"/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9948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200" b="1" dirty="0" smtClean="0">
                <a:solidFill>
                  <a:schemeClr val="bg1"/>
                </a:solidFill>
                <a:latin typeface="Gill Sans MT" pitchFamily="34" charset="0"/>
              </a:rPr>
              <a:t>UNWTO Definition of Tourism </a:t>
            </a:r>
            <a:endParaRPr lang="en-IN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457995"/>
            <a:ext cx="10369550" cy="59766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endParaRPr lang="en-IN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The UNWTO has taken the concept of tourism beyond a stereotypical image of “holiday making.” </a:t>
            </a:r>
          </a:p>
          <a:p>
            <a:pPr>
              <a:buFont typeface="Wingdings" pitchFamily="2" charset="2"/>
              <a:buChar char="§"/>
            </a:pPr>
            <a:r>
              <a:rPr lang="en-IN" sz="2800" b="1" u="sng" dirty="0" smtClean="0">
                <a:solidFill>
                  <a:srgbClr val="7030A0"/>
                </a:solidFill>
              </a:rPr>
              <a:t>The officially accepted definition is: 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800" b="1" i="1" dirty="0" smtClean="0"/>
              <a:t>“Tourism comprises the activities of persons traveling to and staying in places outside their usual environment for not more than one consecutive year for leisure, business, and other purposes.” 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The term usual environment is intended to exclude trips within the area of usual residence, frequent and regular trips between the domicile and the workplace, and other community trips of a routine character.</a:t>
            </a:r>
            <a:endParaRPr lang="en-IN" sz="2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9228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200" b="1" dirty="0" smtClean="0">
                <a:latin typeface="Gill Sans MT" pitchFamily="34" charset="0"/>
              </a:rPr>
              <a:t>Forms of Tourism </a:t>
            </a:r>
            <a:endParaRPr lang="en-IN" sz="3200" b="1" dirty="0">
              <a:latin typeface="Gill Sans MT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76263" y="1855788"/>
          <a:ext cx="10369550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9228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200" b="1" dirty="0" smtClean="0">
                <a:latin typeface="Gill Sans MT" pitchFamily="34" charset="0"/>
              </a:rPr>
              <a:t>Components of tourism and tourism management</a:t>
            </a:r>
            <a:endParaRPr lang="en-IN" sz="3200" b="1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Tourism is a complex phenomenon, one that is extremely difficult to describe succinctly.</a:t>
            </a:r>
          </a:p>
          <a:p>
            <a:pPr algn="just">
              <a:buNone/>
            </a:pPr>
            <a:endParaRPr lang="en-IN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n-IN" sz="2800" dirty="0" smtClean="0"/>
              <a:t>Any “model” of tourism must “capture” the composition—or components— of the tourism system, as well as the key processes and outcomes that occur within tourism. </a:t>
            </a:r>
          </a:p>
          <a:p>
            <a:pPr algn="just"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05867"/>
            <a:ext cx="10369550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200" b="1" dirty="0" smtClean="0">
                <a:latin typeface="Gill Sans MT" pitchFamily="34" charset="0"/>
              </a:rPr>
              <a:t>The tourism phenomenon: Components of tourism and tourism management</a:t>
            </a:r>
            <a:endParaRPr lang="en-IN" sz="3200" b="1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61" y="1746027"/>
            <a:ext cx="91450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9088"/>
            <a:ext cx="10369550" cy="9948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3200" b="1" dirty="0" smtClean="0">
                <a:latin typeface="Gill Sans MT" pitchFamily="34" charset="0"/>
              </a:rPr>
              <a:t>Approaches to the study of tourism</a:t>
            </a:r>
            <a:endParaRPr lang="en-IN" sz="3200" b="1" dirty="0">
              <a:latin typeface="Gill Sans MT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6263" y="1855788"/>
          <a:ext cx="10441358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761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Understanding Tourism </vt:lpstr>
      <vt:lpstr>Integrated Definition </vt:lpstr>
      <vt:lpstr>UNWTO Definition of Tourism </vt:lpstr>
      <vt:lpstr>Forms of Tourism </vt:lpstr>
      <vt:lpstr>Components of tourism and tourism management</vt:lpstr>
      <vt:lpstr>The tourism phenomenon: Components of tourism and tourism management</vt:lpstr>
      <vt:lpstr>Approaches to the study of tourism</vt:lpstr>
      <vt:lpstr>Travel and Tourism Contribution to Global Economy </vt:lpstr>
      <vt:lpstr>Destination India: Tourism Business Opportunity</vt:lpstr>
      <vt:lpstr>Slide 12</vt:lpstr>
      <vt:lpstr>Concluding Remarks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Destination Competitiveness</dc:title>
  <dc:creator>Raman</dc:creator>
  <cp:lastModifiedBy>Raman</cp:lastModifiedBy>
  <cp:revision>280</cp:revision>
  <dcterms:created xsi:type="dcterms:W3CDTF">2012-10-27T09:36:29Z</dcterms:created>
  <dcterms:modified xsi:type="dcterms:W3CDTF">2016-09-25T12:20:03Z</dcterms:modified>
</cp:coreProperties>
</file>