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76" r:id="rId4"/>
    <p:sldId id="277" r:id="rId5"/>
    <p:sldId id="278" r:id="rId6"/>
    <p:sldId id="279" r:id="rId7"/>
    <p:sldId id="280" r:id="rId8"/>
    <p:sldId id="300" r:id="rId9"/>
    <p:sldId id="293" r:id="rId10"/>
    <p:sldId id="281" r:id="rId11"/>
    <p:sldId id="282" r:id="rId12"/>
    <p:sldId id="283" r:id="rId13"/>
    <p:sldId id="284" r:id="rId14"/>
    <p:sldId id="285" r:id="rId15"/>
    <p:sldId id="286" r:id="rId16"/>
    <p:sldId id="287" r:id="rId17"/>
    <p:sldId id="288" r:id="rId18"/>
    <p:sldId id="289" r:id="rId19"/>
    <p:sldId id="290" r:id="rId20"/>
    <p:sldId id="291" r:id="rId21"/>
    <p:sldId id="299" r:id="rId22"/>
    <p:sldId id="294" r:id="rId23"/>
    <p:sldId id="275" r:id="rId24"/>
    <p:sldId id="257" r:id="rId25"/>
    <p:sldId id="298" r:id="rId26"/>
    <p:sldId id="258" r:id="rId27"/>
    <p:sldId id="259" r:id="rId28"/>
    <p:sldId id="260" r:id="rId29"/>
    <p:sldId id="261" r:id="rId30"/>
    <p:sldId id="295" r:id="rId31"/>
    <p:sldId id="262" r:id="rId32"/>
    <p:sldId id="263" r:id="rId33"/>
    <p:sldId id="264" r:id="rId34"/>
    <p:sldId id="265" r:id="rId35"/>
    <p:sldId id="266" r:id="rId36"/>
    <p:sldId id="267" r:id="rId37"/>
    <p:sldId id="268" r:id="rId38"/>
    <p:sldId id="269" r:id="rId39"/>
    <p:sldId id="270" r:id="rId40"/>
    <p:sldId id="271" r:id="rId41"/>
    <p:sldId id="301" r:id="rId42"/>
    <p:sldId id="272" r:id="rId43"/>
    <p:sldId id="273" r:id="rId44"/>
    <p:sldId id="302" r:id="rId45"/>
    <p:sldId id="303" r:id="rId46"/>
    <p:sldId id="304" r:id="rId47"/>
    <p:sldId id="305" r:id="rId48"/>
    <p:sldId id="306" r:id="rId49"/>
    <p:sldId id="307" r:id="rId50"/>
    <p:sldId id="308" r:id="rId51"/>
    <p:sldId id="309" r:id="rId52"/>
    <p:sldId id="296" r:id="rId53"/>
    <p:sldId id="297"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200"/>
    <a:srgbClr val="0000FF"/>
    <a:srgbClr val="008E00"/>
    <a:srgbClr val="0000C8"/>
    <a:srgbClr val="003300"/>
    <a:srgbClr val="006600"/>
    <a:srgbClr val="797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3548" autoAdjust="0"/>
  </p:normalViewPr>
  <p:slideViewPr>
    <p:cSldViewPr>
      <p:cViewPr>
        <p:scale>
          <a:sx n="80" d="100"/>
          <a:sy n="80" d="100"/>
        </p:scale>
        <p:origin x="-1068" y="12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image" Target="../media/image63.wmf"/><Relationship Id="rId7" Type="http://schemas.openxmlformats.org/officeDocument/2006/relationships/image" Target="../media/image67.wmf"/><Relationship Id="rId2" Type="http://schemas.openxmlformats.org/officeDocument/2006/relationships/image" Target="../media/image62.wmf"/><Relationship Id="rId1" Type="http://schemas.openxmlformats.org/officeDocument/2006/relationships/image" Target="../media/image61.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 Id="rId9" Type="http://schemas.openxmlformats.org/officeDocument/2006/relationships/image" Target="../media/image6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3.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266ADA-7CCA-4038-B86B-383A288EC7F4}" type="datetimeFigureOut">
              <a:rPr lang="en-US" smtClean="0"/>
              <a:pPr/>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ED1B8-1332-4440-AB09-BB1254F011D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266ADA-7CCA-4038-B86B-383A288EC7F4}" type="datetimeFigureOut">
              <a:rPr lang="en-US" smtClean="0"/>
              <a:pPr/>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ED1B8-1332-4440-AB09-BB1254F011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266ADA-7CCA-4038-B86B-383A288EC7F4}" type="datetimeFigureOut">
              <a:rPr lang="en-US" smtClean="0"/>
              <a:pPr/>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ED1B8-1332-4440-AB09-BB1254F011D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266ADA-7CCA-4038-B86B-383A288EC7F4}" type="datetimeFigureOut">
              <a:rPr lang="en-US" smtClean="0"/>
              <a:pPr/>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ED1B8-1332-4440-AB09-BB1254F011D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266ADA-7CCA-4038-B86B-383A288EC7F4}" type="datetimeFigureOut">
              <a:rPr lang="en-US" smtClean="0"/>
              <a:pPr/>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ED1B8-1332-4440-AB09-BB1254F011D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266ADA-7CCA-4038-B86B-383A288EC7F4}" type="datetimeFigureOut">
              <a:rPr lang="en-US" smtClean="0"/>
              <a:pPr/>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ED1B8-1332-4440-AB09-BB1254F011D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266ADA-7CCA-4038-B86B-383A288EC7F4}" type="datetimeFigureOut">
              <a:rPr lang="en-US" smtClean="0"/>
              <a:pPr/>
              <a:t>5/22/2017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ED1B8-1332-4440-AB09-BB1254F011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266ADA-7CCA-4038-B86B-383A288EC7F4}" type="datetimeFigureOut">
              <a:rPr lang="en-US" smtClean="0"/>
              <a:pPr/>
              <a:t>5/22/2017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ED1B8-1332-4440-AB09-BB1254F011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66ADA-7CCA-4038-B86B-383A288EC7F4}" type="datetimeFigureOut">
              <a:rPr lang="en-US" smtClean="0"/>
              <a:pPr/>
              <a:t>5/22/2017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ED1B8-1332-4440-AB09-BB1254F011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266ADA-7CCA-4038-B86B-383A288EC7F4}" type="datetimeFigureOut">
              <a:rPr lang="en-US" smtClean="0"/>
              <a:pPr/>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ED1B8-1332-4440-AB09-BB1254F011D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266ADA-7CCA-4038-B86B-383A288EC7F4}" type="datetimeFigureOut">
              <a:rPr lang="en-US" smtClean="0"/>
              <a:pPr/>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ED1B8-1332-4440-AB09-BB1254F011D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66ADA-7CCA-4038-B86B-383A288EC7F4}" type="datetimeFigureOut">
              <a:rPr lang="en-US" smtClean="0"/>
              <a:pPr/>
              <a:t>5/22/2017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ED1B8-1332-4440-AB09-BB1254F011D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15.jpeg"/><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9.jpeg"/><Relationship Id="rId4" Type="http://schemas.openxmlformats.org/officeDocument/2006/relationships/oleObject" Target="../embeddings/oleObject21.bin"/></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49.png"/><Relationship Id="rId4" Type="http://schemas.openxmlformats.org/officeDocument/2006/relationships/oleObject" Target="../embeddings/oleObject27.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29.bin"/></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gif"/></Relationships>
</file>

<file path=ppt/slides/_rels/slide4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31.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oleObject" Target="../embeddings/oleObject32.bin"/><Relationship Id="rId7"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35.bin"/><Relationship Id="rId11" Type="http://schemas.openxmlformats.org/officeDocument/2006/relationships/oleObject" Target="../embeddings/oleObject40.bin"/><Relationship Id="rId5" Type="http://schemas.openxmlformats.org/officeDocument/2006/relationships/oleObject" Target="../embeddings/oleObject34.bin"/><Relationship Id="rId10" Type="http://schemas.openxmlformats.org/officeDocument/2006/relationships/oleObject" Target="../embeddings/oleObject39.bin"/><Relationship Id="rId4" Type="http://schemas.openxmlformats.org/officeDocument/2006/relationships/oleObject" Target="../embeddings/oleObject33.bin"/><Relationship Id="rId9" Type="http://schemas.openxmlformats.org/officeDocument/2006/relationships/oleObject" Target="../embeddings/oleObject38.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71.png"/></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
          <p:cNvSpPr>
            <a:spLocks noChangeArrowheads="1"/>
          </p:cNvSpPr>
          <p:nvPr/>
        </p:nvSpPr>
        <p:spPr bwMode="auto">
          <a:xfrm>
            <a:off x="338138" y="183075"/>
            <a:ext cx="8466137" cy="6509474"/>
          </a:xfrm>
          <a:prstGeom prst="rect">
            <a:avLst/>
          </a:prstGeom>
          <a:noFill/>
          <a:ln w="9525">
            <a:noFill/>
            <a:miter lim="800000"/>
            <a:headEnd/>
            <a:tailEnd/>
          </a:ln>
        </p:spPr>
        <p:txBody>
          <a:bodyPr tIns="0">
            <a:spAutoFit/>
          </a:bodyPr>
          <a:lstStyle/>
          <a:p>
            <a:pPr algn="ctr"/>
            <a:endParaRPr lang="en-US" sz="3300" b="1" dirty="0">
              <a:solidFill>
                <a:srgbClr val="FFFF00"/>
              </a:solidFill>
              <a:ea typeface="Calibri" pitchFamily="34" charset="0"/>
              <a:cs typeface="Arial" charset="0"/>
              <a:sym typeface="Arial" charset="0"/>
            </a:endParaRPr>
          </a:p>
          <a:p>
            <a:pPr algn="ctr"/>
            <a:endParaRPr lang="en-US" sz="3300" b="1" dirty="0">
              <a:solidFill>
                <a:srgbClr val="FFFF00"/>
              </a:solidFill>
              <a:ea typeface="Calibri" pitchFamily="34" charset="0"/>
              <a:cs typeface="Arial" charset="0"/>
              <a:sym typeface="Arial" charset="0"/>
            </a:endParaRPr>
          </a:p>
          <a:p>
            <a:pPr algn="ctr"/>
            <a:endParaRPr lang="en-US" sz="3300" b="1" dirty="0">
              <a:solidFill>
                <a:srgbClr val="FFFF00"/>
              </a:solidFill>
              <a:ea typeface="Calibri" pitchFamily="34" charset="0"/>
              <a:cs typeface="Arial" charset="0"/>
              <a:sym typeface="Arial" charset="0"/>
            </a:endParaRPr>
          </a:p>
          <a:p>
            <a:pPr algn="ctr">
              <a:spcBef>
                <a:spcPts val="600"/>
              </a:spcBef>
            </a:pPr>
            <a:r>
              <a:rPr lang="en-US" sz="2800" b="1" i="1" dirty="0" smtClean="0">
                <a:solidFill>
                  <a:srgbClr val="0000FF"/>
                </a:solidFill>
                <a:ea typeface="Calibri" pitchFamily="34" charset="0"/>
                <a:cs typeface="Arial" charset="0"/>
                <a:sym typeface="Arial" charset="0"/>
              </a:rPr>
              <a:t>Presented by</a:t>
            </a:r>
            <a:endParaRPr lang="en-US" sz="2800" b="1" i="1" dirty="0">
              <a:solidFill>
                <a:srgbClr val="0000FF"/>
              </a:solidFill>
              <a:ea typeface="Calibri" pitchFamily="34" charset="0"/>
              <a:cs typeface="Arial" charset="0"/>
              <a:sym typeface="Arial" charset="0"/>
            </a:endParaRPr>
          </a:p>
          <a:p>
            <a:pPr algn="ctr">
              <a:spcBef>
                <a:spcPts val="1200"/>
              </a:spcBef>
            </a:pPr>
            <a:r>
              <a:rPr lang="en-US" sz="2800" b="1" dirty="0" smtClean="0">
                <a:solidFill>
                  <a:srgbClr val="003300"/>
                </a:solidFill>
                <a:effectLst>
                  <a:outerShdw blurRad="38100" dist="38100" dir="2700000" algn="tl">
                    <a:srgbClr val="000000">
                      <a:alpha val="43137"/>
                    </a:srgbClr>
                  </a:outerShdw>
                </a:effectLst>
                <a:ea typeface="Calibri" pitchFamily="34" charset="0"/>
                <a:cs typeface="Arial" charset="0"/>
                <a:sym typeface="Arial" charset="0"/>
              </a:rPr>
              <a:t>    </a:t>
            </a:r>
            <a:r>
              <a:rPr lang="en-US" sz="2800" b="1" dirty="0" smtClean="0">
                <a:solidFill>
                  <a:srgbClr val="FF0000"/>
                </a:solidFill>
                <a:effectLst>
                  <a:outerShdw blurRad="38100" dist="38100" dir="2700000" algn="tl">
                    <a:srgbClr val="000000">
                      <a:alpha val="43137"/>
                    </a:srgbClr>
                  </a:outerShdw>
                </a:effectLst>
                <a:ea typeface="Calibri" pitchFamily="34" charset="0"/>
                <a:cs typeface="Arial" charset="0"/>
                <a:sym typeface="Arial" charset="0"/>
              </a:rPr>
              <a:t>Dr. Jehova </a:t>
            </a:r>
            <a:r>
              <a:rPr lang="en-US" sz="2800" b="1" dirty="0">
                <a:solidFill>
                  <a:srgbClr val="FF0000"/>
                </a:solidFill>
                <a:effectLst>
                  <a:outerShdw blurRad="38100" dist="38100" dir="2700000" algn="tl">
                    <a:srgbClr val="000000">
                      <a:alpha val="43137"/>
                    </a:srgbClr>
                  </a:outerShdw>
                </a:effectLst>
                <a:ea typeface="Calibri" pitchFamily="34" charset="0"/>
                <a:cs typeface="Arial" charset="0"/>
                <a:sym typeface="Arial" charset="0"/>
              </a:rPr>
              <a:t>Jire L. </a:t>
            </a:r>
            <a:r>
              <a:rPr lang="en-US" sz="2800" b="1" dirty="0" smtClean="0">
                <a:solidFill>
                  <a:srgbClr val="FF0000"/>
                </a:solidFill>
                <a:effectLst>
                  <a:outerShdw blurRad="38100" dist="38100" dir="2700000" algn="tl">
                    <a:srgbClr val="000000">
                      <a:alpha val="43137"/>
                    </a:srgbClr>
                  </a:outerShdw>
                </a:effectLst>
                <a:ea typeface="Calibri" pitchFamily="34" charset="0"/>
                <a:cs typeface="Arial" charset="0"/>
                <a:sym typeface="Arial" charset="0"/>
              </a:rPr>
              <a:t>Hmar </a:t>
            </a:r>
          </a:p>
          <a:p>
            <a:pPr algn="ctr"/>
            <a:r>
              <a:rPr lang="en-US" sz="2800" b="1" dirty="0" smtClean="0">
                <a:solidFill>
                  <a:srgbClr val="003300"/>
                </a:solidFill>
                <a:effectLst>
                  <a:outerShdw blurRad="38100" dist="38100" dir="2700000" algn="tl">
                    <a:srgbClr val="000000">
                      <a:alpha val="43137"/>
                    </a:srgbClr>
                  </a:outerShdw>
                </a:effectLst>
                <a:ea typeface="Calibri" pitchFamily="34" charset="0"/>
                <a:cs typeface="Arial" charset="0"/>
                <a:sym typeface="Arial" charset="0"/>
              </a:rPr>
              <a:t>(jehovajire52@gmail.com)</a:t>
            </a:r>
          </a:p>
          <a:p>
            <a:pPr algn="ctr">
              <a:spcBef>
                <a:spcPts val="1800"/>
              </a:spcBef>
            </a:pPr>
            <a:r>
              <a:rPr lang="en-US" sz="2800" b="1" dirty="0" smtClean="0">
                <a:solidFill>
                  <a:srgbClr val="003300"/>
                </a:solidFill>
                <a:effectLst>
                  <a:outerShdw blurRad="38100" dist="38100" dir="2700000" algn="tl">
                    <a:srgbClr val="000000">
                      <a:alpha val="43137"/>
                    </a:srgbClr>
                  </a:outerShdw>
                </a:effectLst>
                <a:ea typeface="Calibri" pitchFamily="34" charset="0"/>
                <a:cs typeface="Arial" charset="0"/>
                <a:sym typeface="Arial" charset="0"/>
              </a:rPr>
              <a:t> </a:t>
            </a:r>
          </a:p>
          <a:p>
            <a:pPr algn="ctr">
              <a:spcBef>
                <a:spcPts val="1200"/>
              </a:spcBef>
            </a:pPr>
            <a:endParaRPr lang="en-US" sz="2800" b="1" dirty="0" smtClean="0">
              <a:solidFill>
                <a:srgbClr val="F60000"/>
              </a:solidFill>
              <a:ea typeface="Calibri" pitchFamily="34" charset="0"/>
              <a:cs typeface="Arial" charset="0"/>
              <a:sym typeface="Arial" charset="0"/>
            </a:endParaRPr>
          </a:p>
          <a:p>
            <a:pPr algn="ctr">
              <a:spcBef>
                <a:spcPts val="3000"/>
              </a:spcBef>
            </a:pPr>
            <a:r>
              <a:rPr lang="en-US" sz="2800" b="1" dirty="0" smtClean="0">
                <a:solidFill>
                  <a:srgbClr val="13038B"/>
                </a:solidFill>
                <a:ea typeface="Calibri" pitchFamily="34" charset="0"/>
                <a:cs typeface="Arial" charset="0"/>
                <a:sym typeface="Arial" charset="0"/>
              </a:rPr>
              <a:t>Assistant Professor </a:t>
            </a:r>
            <a:r>
              <a:rPr lang="en-US" sz="2800" b="1" dirty="0" smtClean="0">
                <a:solidFill>
                  <a:srgbClr val="F60000"/>
                </a:solidFill>
                <a:ea typeface="Calibri" pitchFamily="34" charset="0"/>
                <a:cs typeface="Arial" charset="0"/>
                <a:sym typeface="Arial" charset="0"/>
              </a:rPr>
              <a:t>      </a:t>
            </a:r>
            <a:endParaRPr lang="en-US" sz="2600" b="1" dirty="0">
              <a:solidFill>
                <a:srgbClr val="1704A0"/>
              </a:solidFill>
              <a:ea typeface="Calibri" pitchFamily="34" charset="0"/>
              <a:cs typeface="Arial" charset="0"/>
              <a:sym typeface="Arial" charset="0"/>
            </a:endParaRPr>
          </a:p>
          <a:p>
            <a:pPr algn="ctr">
              <a:spcBef>
                <a:spcPts val="600"/>
              </a:spcBef>
              <a:spcAft>
                <a:spcPts val="600"/>
              </a:spcAft>
            </a:pPr>
            <a:r>
              <a:rPr lang="en-US" sz="2600" b="1" dirty="0">
                <a:solidFill>
                  <a:srgbClr val="1704A0"/>
                </a:solidFill>
                <a:ea typeface="Calibri" pitchFamily="34" charset="0"/>
                <a:cs typeface="Arial" charset="0"/>
                <a:sym typeface="Arial" charset="0"/>
              </a:rPr>
              <a:t>Department of Physics &amp; Astronomical Sciences Central University of Jammu, </a:t>
            </a:r>
            <a:r>
              <a:rPr lang="en-US" sz="2600" b="1" dirty="0" smtClean="0">
                <a:solidFill>
                  <a:srgbClr val="1704A0"/>
                </a:solidFill>
                <a:ea typeface="Calibri" pitchFamily="34" charset="0"/>
                <a:cs typeface="Arial" charset="0"/>
                <a:sym typeface="Arial" charset="0"/>
              </a:rPr>
              <a:t>India</a:t>
            </a:r>
          </a:p>
          <a:p>
            <a:pPr algn="ctr">
              <a:spcAft>
                <a:spcPts val="600"/>
              </a:spcAft>
            </a:pPr>
            <a:r>
              <a:rPr lang="en-US" sz="2600" b="1" dirty="0" smtClean="0">
                <a:solidFill>
                  <a:srgbClr val="1704A0"/>
                </a:solidFill>
                <a:ea typeface="Calibri" pitchFamily="34" charset="0"/>
                <a:cs typeface="Arial" charset="0"/>
                <a:sym typeface="Arial" charset="0"/>
              </a:rPr>
              <a:t>May 15 , 2017.</a:t>
            </a:r>
            <a:endParaRPr lang="en-US" sz="2600" dirty="0">
              <a:solidFill>
                <a:srgbClr val="1704A0"/>
              </a:solidFill>
              <a:ea typeface="Calibri" pitchFamily="34" charset="0"/>
              <a:cs typeface="Arial" charset="0"/>
              <a:sym typeface="Arial" charset="0"/>
            </a:endParaRPr>
          </a:p>
        </p:txBody>
      </p:sp>
      <p:pic>
        <p:nvPicPr>
          <p:cNvPr id="30" name="Picture 5" descr="C:\Users\jj\Downloads\logo.png"/>
          <p:cNvPicPr>
            <a:picLocks noChangeAspect="1" noChangeArrowheads="1"/>
          </p:cNvPicPr>
          <p:nvPr/>
        </p:nvPicPr>
        <p:blipFill>
          <a:blip r:embed="rId2" cstate="print"/>
          <a:srcRect/>
          <a:stretch>
            <a:fillRect/>
          </a:stretch>
        </p:blipFill>
        <p:spPr bwMode="auto">
          <a:xfrm>
            <a:off x="3886200" y="3276600"/>
            <a:ext cx="1538288" cy="1447800"/>
          </a:xfrm>
          <a:prstGeom prst="rect">
            <a:avLst/>
          </a:prstGeom>
          <a:noFill/>
          <a:ln w="9525">
            <a:noFill/>
            <a:miter lim="800000"/>
            <a:headEnd/>
            <a:tailEnd/>
          </a:ln>
        </p:spPr>
      </p:pic>
      <p:sp>
        <p:nvSpPr>
          <p:cNvPr id="31" name="Rectangle 30"/>
          <p:cNvSpPr/>
          <p:nvPr/>
        </p:nvSpPr>
        <p:spPr>
          <a:xfrm>
            <a:off x="304800" y="240475"/>
            <a:ext cx="8527117" cy="1323439"/>
          </a:xfrm>
          <a:prstGeom prst="rect">
            <a:avLst/>
          </a:prstGeom>
          <a:solidFill>
            <a:srgbClr val="003300"/>
          </a:solidFill>
        </p:spPr>
        <p:txBody>
          <a:bodyPr wrap="square">
            <a:spAutoFit/>
          </a:bodyPr>
          <a:lstStyle/>
          <a:p>
            <a:pPr algn="ctr"/>
            <a:r>
              <a:rPr lang="en-IN" sz="4000" b="1" dirty="0" smtClean="0">
                <a:solidFill>
                  <a:srgbClr val="FFFF00"/>
                </a:solidFill>
                <a:latin typeface="Arial" pitchFamily="34" charset="0"/>
                <a:cs typeface="Arial" pitchFamily="34" charset="0"/>
              </a:rPr>
              <a:t>Law of gravitation</a:t>
            </a:r>
            <a:r>
              <a:rPr lang="en-US" altLang="zh-CN" sz="4000" b="1" dirty="0" smtClean="0">
                <a:solidFill>
                  <a:srgbClr val="FFFF00"/>
                </a:solidFill>
                <a:latin typeface="Arial" pitchFamily="34" charset="0"/>
                <a:ea typeface="宋体" pitchFamily="2" charset="-122"/>
                <a:cs typeface="Arial" pitchFamily="34" charset="0"/>
              </a:rPr>
              <a:t>,</a:t>
            </a:r>
            <a:r>
              <a:rPr lang="en-US" sz="4000" b="1" dirty="0" smtClean="0">
                <a:solidFill>
                  <a:srgbClr val="FFFF00"/>
                </a:solidFill>
                <a:latin typeface="Arial" pitchFamily="34" charset="0"/>
                <a:cs typeface="Arial" pitchFamily="34" charset="0"/>
              </a:rPr>
              <a:t> </a:t>
            </a:r>
            <a:r>
              <a:rPr lang="en-IN" sz="4000" b="1" dirty="0" smtClean="0">
                <a:solidFill>
                  <a:srgbClr val="FFFF00"/>
                </a:solidFill>
                <a:latin typeface="Arial" pitchFamily="34" charset="0"/>
                <a:cs typeface="Arial" pitchFamily="34" charset="0"/>
              </a:rPr>
              <a:t>Kepler’s Laws and Dielectrics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57400" y="533400"/>
            <a:ext cx="5486400" cy="762000"/>
          </a:xfrm>
          <a:prstGeom prst="rect">
            <a:avLst/>
          </a:prstGeom>
          <a:solidFill>
            <a:srgbClr val="006600"/>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Free-Fall Acceleration</a:t>
            </a:r>
          </a:p>
        </p:txBody>
      </p:sp>
      <p:sp>
        <p:nvSpPr>
          <p:cNvPr id="3" name="Content Placeholder 2"/>
          <p:cNvSpPr txBox="1">
            <a:spLocks/>
          </p:cNvSpPr>
          <p:nvPr/>
        </p:nvSpPr>
        <p:spPr>
          <a:xfrm>
            <a:off x="457200" y="1524000"/>
            <a:ext cx="8229600" cy="46482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US" sz="2400" b="1" i="0" u="none" strike="noStrike" kern="1200" cap="none" spc="0" normalizeH="0" baseline="0" noProof="0" dirty="0" smtClean="0">
                <a:ln>
                  <a:noFill/>
                </a:ln>
                <a:solidFill>
                  <a:srgbClr val="C00000"/>
                </a:solidFill>
                <a:effectLst/>
                <a:uLnTx/>
                <a:uFillTx/>
                <a:latin typeface="Arial" pitchFamily="34" charset="0"/>
                <a:cs typeface="Arial" pitchFamily="34" charset="0"/>
              </a:rPr>
              <a:t>Have you heard this claim:</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0000FF"/>
                </a:solidFill>
                <a:effectLst/>
                <a:uLnTx/>
                <a:uFillTx/>
                <a:latin typeface="Arial" pitchFamily="34" charset="0"/>
                <a:cs typeface="Arial" pitchFamily="34" charset="0"/>
              </a:rPr>
              <a:t>Astronauts are weightless in space, therefore there is no gravity in space?</a:t>
            </a:r>
          </a:p>
          <a:p>
            <a:pPr marL="342900" marR="0" lvl="0" indent="-342900" algn="just" defTabSz="914400" rtl="0" eaLnBrk="1" fontAlgn="auto" latinLnBrk="0" hangingPunct="1">
              <a:lnSpc>
                <a:spcPct val="100000"/>
              </a:lnSpc>
              <a:spcBef>
                <a:spcPts val="600"/>
              </a:spcBef>
              <a:spcAft>
                <a:spcPts val="0"/>
              </a:spcAft>
              <a:buClrTx/>
              <a:buSzTx/>
              <a:buFont typeface="Wingdings" pitchFamily="2" charset="2"/>
              <a:buChar char="ü"/>
              <a:tabLst/>
              <a:defRPr/>
            </a:pPr>
            <a:r>
              <a:rPr kumimoji="0" lang="en-US" sz="2000" b="1" i="0" u="none" strike="noStrike" kern="1200" cap="none" spc="0" normalizeH="0" baseline="0" noProof="0" dirty="0" smtClean="0">
                <a:ln>
                  <a:noFill/>
                </a:ln>
                <a:solidFill>
                  <a:srgbClr val="0000FF"/>
                </a:solidFill>
                <a:effectLst/>
                <a:uLnTx/>
                <a:uFillTx/>
                <a:latin typeface="Arial" pitchFamily="34" charset="0"/>
                <a:cs typeface="Arial" pitchFamily="34" charset="0"/>
              </a:rPr>
              <a:t>It is true that if an astronaut on the International Space Station (ISS) tries to step on a scale, he/she will weigh nothing.</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US" sz="2000" b="1" i="0" u="none" strike="noStrike" kern="1200" cap="none" spc="0" normalizeH="0" baseline="0" noProof="0" dirty="0" smtClean="0">
                <a:ln>
                  <a:noFill/>
                </a:ln>
                <a:solidFill>
                  <a:srgbClr val="FF0000"/>
                </a:solidFill>
                <a:effectLst/>
                <a:uLnTx/>
                <a:uFillTx/>
                <a:latin typeface="Arial" pitchFamily="34" charset="0"/>
                <a:cs typeface="Arial" pitchFamily="34" charset="0"/>
              </a:rPr>
              <a:t>It may seem reasonable to think that if weight = </a:t>
            </a:r>
            <a:r>
              <a:rPr kumimoji="0" lang="en-US" sz="2000" b="1" i="1" u="none" strike="noStrike" kern="1200" cap="none" spc="0" normalizeH="0" baseline="0" noProof="0" dirty="0" smtClean="0">
                <a:ln>
                  <a:noFill/>
                </a:ln>
                <a:solidFill>
                  <a:srgbClr val="FF0000"/>
                </a:solidFill>
                <a:effectLst/>
                <a:uLnTx/>
                <a:uFillTx/>
                <a:latin typeface="Arial" pitchFamily="34" charset="0"/>
                <a:cs typeface="Arial" pitchFamily="34" charset="0"/>
              </a:rPr>
              <a:t>mg</a:t>
            </a:r>
            <a:r>
              <a:rPr kumimoji="0" lang="en-US" sz="2000" b="1" i="0" u="none" strike="noStrike" kern="1200" cap="none" spc="0" normalizeH="0" baseline="0" noProof="0" dirty="0" smtClean="0">
                <a:ln>
                  <a:noFill/>
                </a:ln>
                <a:solidFill>
                  <a:srgbClr val="FF0000"/>
                </a:solidFill>
                <a:effectLst/>
                <a:uLnTx/>
                <a:uFillTx/>
                <a:latin typeface="Arial" pitchFamily="34" charset="0"/>
                <a:cs typeface="Arial" pitchFamily="34" charset="0"/>
              </a:rPr>
              <a:t>, since weight = 0, </a:t>
            </a:r>
            <a:r>
              <a:rPr kumimoji="0" lang="en-US" sz="2000" b="1" i="1" u="none" strike="noStrike" kern="1200" cap="none" spc="0" normalizeH="0" baseline="0" noProof="0" dirty="0" smtClean="0">
                <a:ln>
                  <a:noFill/>
                </a:ln>
                <a:solidFill>
                  <a:srgbClr val="FF0000"/>
                </a:solidFill>
                <a:effectLst/>
                <a:uLnTx/>
                <a:uFillTx/>
                <a:latin typeface="Arial" pitchFamily="34" charset="0"/>
                <a:cs typeface="Arial" pitchFamily="34" charset="0"/>
              </a:rPr>
              <a:t>g </a:t>
            </a:r>
            <a:r>
              <a:rPr kumimoji="0" lang="en-US" sz="2000" b="1" i="0" u="none" strike="noStrike" kern="1200" cap="none" spc="0" normalizeH="0" baseline="0" noProof="0" dirty="0" smtClean="0">
                <a:ln>
                  <a:noFill/>
                </a:ln>
                <a:solidFill>
                  <a:srgbClr val="FF0000"/>
                </a:solidFill>
                <a:effectLst/>
                <a:uLnTx/>
                <a:uFillTx/>
                <a:latin typeface="Arial" pitchFamily="34" charset="0"/>
                <a:cs typeface="Arial" pitchFamily="34" charset="0"/>
              </a:rPr>
              <a:t>= 0, but this is NOT true.</a:t>
            </a:r>
          </a:p>
          <a:p>
            <a:pPr marL="342900" marR="0" lvl="0" indent="-342900" algn="just" defTabSz="914400" rtl="0" eaLnBrk="1" fontAlgn="auto" latinLnBrk="0" hangingPunct="1">
              <a:lnSpc>
                <a:spcPct val="100000"/>
              </a:lnSpc>
              <a:spcBef>
                <a:spcPts val="600"/>
              </a:spcBef>
              <a:spcAft>
                <a:spcPts val="0"/>
              </a:spcAft>
              <a:buClrTx/>
              <a:buSzTx/>
              <a:buFont typeface="Wingdings" pitchFamily="2" charset="2"/>
              <a:buChar char="ü"/>
              <a:tabLst/>
              <a:defRPr/>
            </a:pPr>
            <a:r>
              <a:rPr kumimoji="0" lang="en-US" sz="2000" b="1" i="0" u="none" strike="noStrike" kern="1200" cap="none" spc="0" normalizeH="0" baseline="0" noProof="0" dirty="0" smtClean="0">
                <a:ln>
                  <a:noFill/>
                </a:ln>
                <a:solidFill>
                  <a:srgbClr val="002060"/>
                </a:solidFill>
                <a:effectLst/>
                <a:uLnTx/>
                <a:uFillTx/>
                <a:latin typeface="Arial" pitchFamily="34" charset="0"/>
                <a:cs typeface="Arial" pitchFamily="34" charset="0"/>
              </a:rPr>
              <a:t>If you stand on a scale in an elevator and then the cables are cut, you will also weigh nothing (</a:t>
            </a:r>
            <a:r>
              <a:rPr kumimoji="0" lang="en-US" sz="2000" b="1" i="1" u="none" strike="noStrike" kern="1200" cap="none" spc="0" normalizeH="0" baseline="0" noProof="0" dirty="0" smtClean="0">
                <a:ln>
                  <a:noFill/>
                </a:ln>
                <a:solidFill>
                  <a:srgbClr val="002060"/>
                </a:solidFill>
                <a:effectLst/>
                <a:uLnTx/>
                <a:uFillTx/>
                <a:latin typeface="Arial" pitchFamily="34" charset="0"/>
                <a:cs typeface="Arial" pitchFamily="34" charset="0"/>
              </a:rPr>
              <a:t>ma = N – mg</a:t>
            </a:r>
            <a:r>
              <a:rPr kumimoji="0" lang="en-US" sz="2000" b="1" i="0" u="none" strike="noStrike" kern="1200" cap="none" spc="0" normalizeH="0" baseline="0" noProof="0" dirty="0" smtClean="0">
                <a:ln>
                  <a:noFill/>
                </a:ln>
                <a:solidFill>
                  <a:srgbClr val="002060"/>
                </a:solidFill>
                <a:effectLst/>
                <a:uLnTx/>
                <a:uFillTx/>
                <a:latin typeface="Arial" pitchFamily="34" charset="0"/>
                <a:cs typeface="Arial" pitchFamily="34" charset="0"/>
              </a:rPr>
              <a:t>, but in free-fall </a:t>
            </a:r>
            <a:r>
              <a:rPr kumimoji="0" lang="en-US" sz="2000" b="1" i="1" u="none" strike="noStrike" kern="1200" cap="none" spc="0" normalizeH="0" baseline="0" noProof="0" dirty="0" smtClean="0">
                <a:ln>
                  <a:noFill/>
                </a:ln>
                <a:solidFill>
                  <a:srgbClr val="002060"/>
                </a:solidFill>
                <a:effectLst/>
                <a:uLnTx/>
                <a:uFillTx/>
                <a:latin typeface="Arial" pitchFamily="34" charset="0"/>
                <a:cs typeface="Arial" pitchFamily="34" charset="0"/>
              </a:rPr>
              <a:t>a = g</a:t>
            </a:r>
            <a:r>
              <a:rPr kumimoji="0" lang="en-US" sz="2000" b="1" i="0" u="none" strike="noStrike" kern="1200" cap="none" spc="0" normalizeH="0" baseline="0" noProof="0" dirty="0" smtClean="0">
                <a:ln>
                  <a:noFill/>
                </a:ln>
                <a:solidFill>
                  <a:srgbClr val="002060"/>
                </a:solidFill>
                <a:effectLst/>
                <a:uLnTx/>
                <a:uFillTx/>
                <a:latin typeface="Arial" pitchFamily="34" charset="0"/>
                <a:cs typeface="Arial" pitchFamily="34" charset="0"/>
              </a:rPr>
              <a:t>, so the normal force </a:t>
            </a:r>
            <a:r>
              <a:rPr kumimoji="0" lang="en-US" sz="2000" b="1" i="1" u="none" strike="noStrike" kern="1200" cap="none" spc="0" normalizeH="0" baseline="0" noProof="0" dirty="0" smtClean="0">
                <a:ln>
                  <a:noFill/>
                </a:ln>
                <a:solidFill>
                  <a:srgbClr val="002060"/>
                </a:solidFill>
                <a:effectLst/>
                <a:uLnTx/>
                <a:uFillTx/>
                <a:latin typeface="Arial" pitchFamily="34" charset="0"/>
                <a:cs typeface="Arial" pitchFamily="34" charset="0"/>
              </a:rPr>
              <a:t>N</a:t>
            </a:r>
            <a:r>
              <a:rPr kumimoji="0" lang="en-US" sz="2000" b="1" i="0" u="none" strike="noStrike" kern="1200" cap="none" spc="0" normalizeH="0" baseline="0" noProof="0" dirty="0" smtClean="0">
                <a:ln>
                  <a:noFill/>
                </a:ln>
                <a:solidFill>
                  <a:srgbClr val="002060"/>
                </a:solidFill>
                <a:effectLst/>
                <a:uLnTx/>
                <a:uFillTx/>
                <a:latin typeface="Arial" pitchFamily="34" charset="0"/>
                <a:cs typeface="Arial" pitchFamily="34" charset="0"/>
              </a:rPr>
              <a:t> = 0).  This does not mean </a:t>
            </a:r>
            <a:r>
              <a:rPr kumimoji="0" lang="en-US" sz="2000" b="1" i="1" u="none" strike="noStrike" kern="1200" cap="none" spc="0" normalizeH="0" baseline="0" noProof="0" dirty="0" smtClean="0">
                <a:ln>
                  <a:noFill/>
                </a:ln>
                <a:solidFill>
                  <a:srgbClr val="002060"/>
                </a:solidFill>
                <a:effectLst/>
                <a:uLnTx/>
                <a:uFillTx/>
                <a:latin typeface="Arial" pitchFamily="34" charset="0"/>
                <a:cs typeface="Arial" pitchFamily="34" charset="0"/>
              </a:rPr>
              <a:t>g</a:t>
            </a:r>
            <a:r>
              <a:rPr kumimoji="0" lang="en-US" sz="2000" b="1" i="0" u="none" strike="noStrike" kern="1200" cap="none" spc="0" normalizeH="0" baseline="0" noProof="0" dirty="0" smtClean="0">
                <a:ln>
                  <a:noFill/>
                </a:ln>
                <a:solidFill>
                  <a:srgbClr val="002060"/>
                </a:solidFill>
                <a:effectLst/>
                <a:uLnTx/>
                <a:uFillTx/>
                <a:latin typeface="Arial" pitchFamily="34" charset="0"/>
                <a:cs typeface="Arial" pitchFamily="34" charset="0"/>
              </a:rPr>
              <a:t> = 0!</a:t>
            </a:r>
          </a:p>
          <a:p>
            <a:pPr marL="342900" marR="0" lvl="0" indent="-342900" algn="just" defTabSz="914400" rtl="0" eaLnBrk="1" fontAlgn="auto" latinLnBrk="0" hangingPunct="1">
              <a:lnSpc>
                <a:spcPct val="100000"/>
              </a:lnSpc>
              <a:spcBef>
                <a:spcPts val="1200"/>
              </a:spcBef>
              <a:spcAft>
                <a:spcPts val="0"/>
              </a:spcAft>
              <a:buClrTx/>
              <a:buSzTx/>
              <a:buFont typeface="Wingdings" pitchFamily="2" charset="2"/>
              <a:buChar char="ü"/>
              <a:tabLst/>
              <a:defRPr/>
            </a:pPr>
            <a:r>
              <a:rPr kumimoji="0" lang="en-US" sz="2000" b="1" i="0" u="none" strike="noStrike" kern="1200" cap="none" spc="0" normalizeH="0" baseline="0" noProof="0" dirty="0" smtClean="0">
                <a:ln>
                  <a:noFill/>
                </a:ln>
                <a:solidFill>
                  <a:srgbClr val="0000FF"/>
                </a:solidFill>
                <a:effectLst/>
                <a:uLnTx/>
                <a:uFillTx/>
                <a:latin typeface="Arial" pitchFamily="34" charset="0"/>
                <a:cs typeface="Arial" pitchFamily="34" charset="0"/>
              </a:rPr>
              <a:t>Astronauts in orbit are in free-fall around the Earth, just as you would be in the elevator.  They do not fall to Earth, only because of their very high tangential speed.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Rectangle 8"/>
          <p:cNvSpPr/>
          <p:nvPr/>
        </p:nvSpPr>
        <p:spPr>
          <a:xfrm>
            <a:off x="7413590" y="1524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08"/>
          <p:cNvPicPr>
            <a:picLocks noChangeAspect="1" noChangeArrowheads="1"/>
          </p:cNvPicPr>
          <p:nvPr/>
        </p:nvPicPr>
        <p:blipFill>
          <a:blip r:embed="rId3" cstate="print"/>
          <a:srcRect/>
          <a:stretch>
            <a:fillRect/>
          </a:stretch>
        </p:blipFill>
        <p:spPr bwMode="auto">
          <a:xfrm>
            <a:off x="6304844" y="2438400"/>
            <a:ext cx="2458156" cy="2667000"/>
          </a:xfrm>
          <a:prstGeom prst="rect">
            <a:avLst/>
          </a:prstGeom>
          <a:noFill/>
          <a:ln w="9525">
            <a:noFill/>
            <a:miter lim="800000"/>
            <a:headEnd/>
            <a:tailEnd/>
          </a:ln>
        </p:spPr>
      </p:pic>
      <p:sp>
        <p:nvSpPr>
          <p:cNvPr id="4" name="Rectangle 3"/>
          <p:cNvSpPr txBox="1">
            <a:spLocks noChangeArrowheads="1"/>
          </p:cNvSpPr>
          <p:nvPr/>
        </p:nvSpPr>
        <p:spPr>
          <a:xfrm>
            <a:off x="381000" y="609600"/>
            <a:ext cx="8229600" cy="1143000"/>
          </a:xfrm>
          <a:prstGeom prst="rect">
            <a:avLst/>
          </a:prstGeom>
          <a:solidFill>
            <a:schemeClr val="tx2">
              <a:lumMod val="50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FF00"/>
                </a:solidFill>
                <a:effectLst/>
                <a:uLnTx/>
                <a:uFillTx/>
                <a:latin typeface="Arial" pitchFamily="34" charset="0"/>
                <a:ea typeface="宋体" pitchFamily="2" charset="-122"/>
                <a:cs typeface="Arial" pitchFamily="34" charset="0"/>
              </a:rPr>
              <a:t>Free-Fall Acceleration and the Gravitational Force</a:t>
            </a:r>
            <a:endParaRPr kumimoji="0" lang="en-US" sz="3600" b="1" i="0" u="none" strike="noStrike" kern="1200" cap="none" spc="0" normalizeH="0" baseline="0" noProof="0" dirty="0" smtClean="0">
              <a:ln>
                <a:noFill/>
              </a:ln>
              <a:solidFill>
                <a:srgbClr val="FFFF00"/>
              </a:solidFill>
              <a:effectLst/>
              <a:uLnTx/>
              <a:uFillTx/>
              <a:latin typeface="Arial" pitchFamily="34" charset="0"/>
              <a:ea typeface="+mj-ea"/>
              <a:cs typeface="Arial" pitchFamily="34" charset="0"/>
            </a:endParaRPr>
          </a:p>
        </p:txBody>
      </p:sp>
      <p:sp>
        <p:nvSpPr>
          <p:cNvPr id="5" name="Rectangle 4"/>
          <p:cNvSpPr txBox="1">
            <a:spLocks noChangeArrowheads="1"/>
          </p:cNvSpPr>
          <p:nvPr/>
        </p:nvSpPr>
        <p:spPr>
          <a:xfrm>
            <a:off x="228600" y="1828800"/>
            <a:ext cx="8229600" cy="46482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2800" b="1" i="0" u="none" strike="noStrike" kern="1200" cap="none" spc="0" normalizeH="0" baseline="0" noProof="0" dirty="0" smtClean="0">
                <a:ln>
                  <a:noFill/>
                </a:ln>
                <a:solidFill>
                  <a:srgbClr val="0000FF"/>
                </a:solidFill>
                <a:effectLst/>
                <a:uLnTx/>
                <a:uFillTx/>
                <a:latin typeface="Arial" pitchFamily="34" charset="0"/>
                <a:ea typeface="宋体" pitchFamily="2" charset="-122"/>
                <a:cs typeface="Arial" pitchFamily="34" charset="0"/>
              </a:rPr>
              <a:t>Consider an object of mass m near the Earth’s surface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2800" b="0" i="0" u="none" strike="noStrike" kern="1200" cap="none" spc="0" normalizeH="0" baseline="0" noProof="0" dirty="0" smtClean="0">
              <a:ln>
                <a:noFill/>
              </a:ln>
              <a:solidFill>
                <a:schemeClr val="tx1"/>
              </a:solidFill>
              <a:effectLst/>
              <a:uLnTx/>
              <a:uFillTx/>
              <a:latin typeface="+mn-lt"/>
              <a:ea typeface="宋体" pitchFamily="2"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rgbClr val="002060"/>
                </a:solidFill>
                <a:effectLst/>
                <a:uLnTx/>
                <a:uFillTx/>
                <a:latin typeface="+mn-lt"/>
                <a:ea typeface="+mn-ea"/>
                <a:cs typeface="+mn-cs"/>
              </a:rPr>
              <a:t>Acceleration </a:t>
            </a:r>
            <a:r>
              <a:rPr kumimoji="0" lang="en-US" altLang="zh-CN" sz="2800" b="1" i="1" u="none" strike="noStrike" kern="1200" cap="none" spc="0" normalizeH="0" baseline="0" noProof="0" dirty="0" err="1" smtClean="0">
                <a:ln>
                  <a:noFill/>
                </a:ln>
                <a:solidFill>
                  <a:srgbClr val="002060"/>
                </a:solidFill>
                <a:effectLst/>
                <a:uLnTx/>
                <a:uFillTx/>
                <a:latin typeface="Times New Roman" pitchFamily="18" charset="0"/>
                <a:ea typeface="宋体" pitchFamily="2" charset="-122"/>
                <a:cs typeface="Times New Roman" pitchFamily="18" charset="0"/>
              </a:rPr>
              <a:t>a</a:t>
            </a:r>
            <a:r>
              <a:rPr kumimoji="0" lang="en-US" altLang="zh-CN" sz="2800" b="1" i="1" u="none" strike="noStrike" kern="1200" cap="none" spc="0" normalizeH="0" baseline="-25000" noProof="0" dirty="0" err="1" smtClean="0">
                <a:ln>
                  <a:noFill/>
                </a:ln>
                <a:solidFill>
                  <a:srgbClr val="002060"/>
                </a:solidFill>
                <a:effectLst/>
                <a:uLnTx/>
                <a:uFillTx/>
                <a:latin typeface="Times New Roman" pitchFamily="18" charset="0"/>
                <a:ea typeface="宋体" pitchFamily="2" charset="-122"/>
                <a:cs typeface="Times New Roman" pitchFamily="18" charset="0"/>
              </a:rPr>
              <a:t>g</a:t>
            </a:r>
            <a:r>
              <a:rPr kumimoji="0" lang="en-US" altLang="zh-CN" sz="2800" b="1" i="0" u="none" strike="noStrike" kern="1200" cap="none" spc="0" normalizeH="0" baseline="0" noProof="0" dirty="0" smtClean="0">
                <a:ln>
                  <a:noFill/>
                </a:ln>
                <a:solidFill>
                  <a:srgbClr val="002060"/>
                </a:solidFill>
                <a:effectLst/>
                <a:uLnTx/>
                <a:uFillTx/>
                <a:latin typeface="+mn-lt"/>
                <a:ea typeface="宋体" pitchFamily="2" charset="-122"/>
                <a:cs typeface="+mn-cs"/>
              </a:rPr>
              <a:t> </a:t>
            </a:r>
            <a:r>
              <a:rPr kumimoji="0" lang="en-US" sz="2800" b="1" i="0" u="none" strike="noStrike" kern="1200" cap="none" spc="0" normalizeH="0" baseline="0" noProof="0" dirty="0" smtClean="0">
                <a:ln>
                  <a:noFill/>
                </a:ln>
                <a:solidFill>
                  <a:srgbClr val="002060"/>
                </a:solidFill>
                <a:effectLst/>
                <a:uLnTx/>
                <a:uFillTx/>
                <a:latin typeface="+mn-lt"/>
                <a:ea typeface="+mn-ea"/>
                <a:cs typeface="+mn-cs"/>
              </a:rPr>
              <a:t>due to gravity</a:t>
            </a:r>
            <a:endParaRPr kumimoji="0" lang="en-US" altLang="zh-CN" sz="2800" b="1" i="0" u="none" strike="noStrike" kern="1200" cap="none" spc="0" normalizeH="0" baseline="0" noProof="0" dirty="0" smtClean="0">
              <a:ln>
                <a:noFill/>
              </a:ln>
              <a:solidFill>
                <a:srgbClr val="002060"/>
              </a:solidFill>
              <a:effectLst/>
              <a:uLnTx/>
              <a:uFillTx/>
              <a:latin typeface="+mn-lt"/>
              <a:ea typeface="宋体" pitchFamily="2"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2800" b="0" i="0" u="none" strike="noStrike" kern="1200" cap="none" spc="0" normalizeH="0" baseline="0" noProof="0" dirty="0" smtClean="0">
              <a:ln>
                <a:noFill/>
              </a:ln>
              <a:solidFill>
                <a:schemeClr val="tx1"/>
              </a:solidFill>
              <a:effectLst/>
              <a:uLnTx/>
              <a:uFillTx/>
              <a:latin typeface="+mn-lt"/>
              <a:ea typeface="宋体" pitchFamily="2"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2800" b="0" i="0" u="none" strike="noStrike" kern="1200" cap="none" spc="0" normalizeH="0" baseline="0" noProof="0" dirty="0" smtClean="0">
              <a:ln>
                <a:noFill/>
              </a:ln>
              <a:solidFill>
                <a:schemeClr val="tx1"/>
              </a:solidFill>
              <a:effectLst/>
              <a:uLnTx/>
              <a:uFillTx/>
              <a:latin typeface="+mn-lt"/>
              <a:ea typeface="宋体" pitchFamily="2"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2800" b="1" i="0" u="none" strike="noStrike" kern="120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Since</a:t>
            </a: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altLang="zh-CN" sz="2800" b="0" i="0" u="none" strike="noStrike" kern="1200" cap="none" spc="0" normalizeH="0" baseline="0" noProof="0" dirty="0" smtClean="0">
                <a:ln>
                  <a:noFill/>
                </a:ln>
                <a:solidFill>
                  <a:schemeClr val="tx1"/>
                </a:solidFill>
                <a:effectLst/>
                <a:uLnTx/>
                <a:uFillTx/>
                <a:latin typeface="+mn-lt"/>
                <a:ea typeface="宋体" pitchFamily="2" charset="-122"/>
                <a:cs typeface="+mn-cs"/>
              </a:rPr>
              <a:t>   </a:t>
            </a:r>
            <a:r>
              <a:rPr kumimoji="0" lang="en-US" altLang="zh-CN" sz="2400" b="1" i="0" u="none" strike="noStrike" kern="1200" cap="none" spc="0" normalizeH="0" baseline="0" noProof="0" dirty="0" smtClean="0">
                <a:ln>
                  <a:noFill/>
                </a:ln>
                <a:solidFill>
                  <a:srgbClr val="FF0000"/>
                </a:solidFill>
                <a:effectLst/>
                <a:uLnTx/>
                <a:uFillTx/>
                <a:latin typeface="Arial" pitchFamily="34" charset="0"/>
                <a:ea typeface="宋体" pitchFamily="2" charset="-122"/>
                <a:cs typeface="Arial" pitchFamily="34" charset="0"/>
              </a:rPr>
              <a:t>we find at the Earth’s surface</a:t>
            </a:r>
            <a:endParaRPr kumimoji="0" lang="en-US" sz="2800" b="1" i="0" u="none" strike="noStrike" kern="1200" cap="none" spc="0" normalizeH="0" baseline="0" noProof="0" dirty="0" smtClean="0">
              <a:ln>
                <a:noFill/>
              </a:ln>
              <a:solidFill>
                <a:srgbClr val="FF0000"/>
              </a:solidFill>
              <a:effectLst/>
              <a:uLnTx/>
              <a:uFillTx/>
              <a:latin typeface="Arial" pitchFamily="34" charset="0"/>
              <a:cs typeface="Arial" pitchFamily="34" charset="0"/>
            </a:endParaRPr>
          </a:p>
        </p:txBody>
      </p:sp>
      <p:graphicFrame>
        <p:nvGraphicFramePr>
          <p:cNvPr id="6" name="Object 5"/>
          <p:cNvGraphicFramePr>
            <a:graphicFrameLocks noChangeAspect="1"/>
          </p:cNvGraphicFramePr>
          <p:nvPr/>
        </p:nvGraphicFramePr>
        <p:xfrm>
          <a:off x="4953000" y="4724400"/>
          <a:ext cx="2139950" cy="460375"/>
        </p:xfrm>
        <a:graphic>
          <a:graphicData uri="http://schemas.openxmlformats.org/presentationml/2006/ole">
            <p:oleObj spid="_x0000_s16386" name="公式" r:id="rId4" imgW="1002865" imgH="215806" progId="Equation.3">
              <p:embed/>
            </p:oleObj>
          </a:graphicData>
        </a:graphic>
      </p:graphicFrame>
      <p:graphicFrame>
        <p:nvGraphicFramePr>
          <p:cNvPr id="7" name="Object 6"/>
          <p:cNvGraphicFramePr>
            <a:graphicFrameLocks noChangeAspect="1"/>
          </p:cNvGraphicFramePr>
          <p:nvPr/>
        </p:nvGraphicFramePr>
        <p:xfrm>
          <a:off x="1978025" y="4494213"/>
          <a:ext cx="2851150" cy="465137"/>
        </p:xfrm>
        <a:graphic>
          <a:graphicData uri="http://schemas.openxmlformats.org/presentationml/2006/ole">
            <p:oleObj spid="_x0000_s16387" name="公式" r:id="rId5" imgW="1397000" imgH="228600" progId="Equation.3">
              <p:embed/>
            </p:oleObj>
          </a:graphicData>
        </a:graphic>
      </p:graphicFrame>
      <p:graphicFrame>
        <p:nvGraphicFramePr>
          <p:cNvPr id="8" name="Object 7"/>
          <p:cNvGraphicFramePr>
            <a:graphicFrameLocks noChangeAspect="1"/>
          </p:cNvGraphicFramePr>
          <p:nvPr/>
        </p:nvGraphicFramePr>
        <p:xfrm>
          <a:off x="5257800" y="5562600"/>
          <a:ext cx="2857500" cy="925513"/>
        </p:xfrm>
        <a:graphic>
          <a:graphicData uri="http://schemas.openxmlformats.org/presentationml/2006/ole">
            <p:oleObj spid="_x0000_s16388" name="公式" r:id="rId6" imgW="1371600" imgH="444500" progId="Equation.3">
              <p:embed/>
            </p:oleObj>
          </a:graphicData>
        </a:graphic>
      </p:graphicFrame>
      <p:graphicFrame>
        <p:nvGraphicFramePr>
          <p:cNvPr id="9" name="Object 8"/>
          <p:cNvGraphicFramePr>
            <a:graphicFrameLocks noChangeAspect="1"/>
          </p:cNvGraphicFramePr>
          <p:nvPr/>
        </p:nvGraphicFramePr>
        <p:xfrm>
          <a:off x="2667000" y="3733800"/>
          <a:ext cx="2401888" cy="884238"/>
        </p:xfrm>
        <a:graphic>
          <a:graphicData uri="http://schemas.openxmlformats.org/presentationml/2006/ole">
            <p:oleObj spid="_x0000_s16389" name="公式" r:id="rId7" imgW="1205977" imgH="444307" progId="Equation.3">
              <p:embed/>
            </p:oleObj>
          </a:graphicData>
        </a:graphic>
      </p:graphicFrame>
      <p:graphicFrame>
        <p:nvGraphicFramePr>
          <p:cNvPr id="10" name="Object 9"/>
          <p:cNvGraphicFramePr>
            <a:graphicFrameLocks noChangeAspect="1"/>
          </p:cNvGraphicFramePr>
          <p:nvPr/>
        </p:nvGraphicFramePr>
        <p:xfrm>
          <a:off x="3048000" y="2514600"/>
          <a:ext cx="2959100" cy="923925"/>
        </p:xfrm>
        <a:graphic>
          <a:graphicData uri="http://schemas.openxmlformats.org/presentationml/2006/ole">
            <p:oleObj spid="_x0000_s16390" name="公式" r:id="rId8" imgW="1422400" imgH="444500" progId="Equation.3">
              <p:embed/>
            </p:oleObj>
          </a:graphicData>
        </a:graphic>
      </p:graphicFrame>
      <p:sp>
        <p:nvSpPr>
          <p:cNvPr id="11" name="Oval 10"/>
          <p:cNvSpPr>
            <a:spLocks noChangeArrowheads="1"/>
          </p:cNvSpPr>
          <p:nvPr/>
        </p:nvSpPr>
        <p:spPr bwMode="auto">
          <a:xfrm>
            <a:off x="6629400" y="3949700"/>
            <a:ext cx="139700" cy="139700"/>
          </a:xfrm>
          <a:prstGeom prst="ellipse">
            <a:avLst/>
          </a:prstGeom>
          <a:solidFill>
            <a:srgbClr val="FF6600"/>
          </a:solidFill>
          <a:ln w="50800" algn="ctr">
            <a:solidFill>
              <a:srgbClr val="FF6600"/>
            </a:solidFill>
            <a:round/>
            <a:headEnd/>
            <a:tailEnd/>
          </a:ln>
        </p:spPr>
        <p:txBody>
          <a:bodyPr wrap="none" anchor="ctr"/>
          <a:lstStyle/>
          <a:p>
            <a:endParaRPr lang="en-US"/>
          </a:p>
        </p:txBody>
      </p:sp>
      <p:sp>
        <p:nvSpPr>
          <p:cNvPr id="13" name="Rectangle 12"/>
          <p:cNvSpPr/>
          <p:nvPr/>
        </p:nvSpPr>
        <p:spPr>
          <a:xfrm>
            <a:off x="7239000" y="2286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228600" y="1066800"/>
            <a:ext cx="8686800" cy="46482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2800" b="1" i="0" u="none" strike="noStrike" kern="1200" cap="none" spc="0" normalizeH="0" baseline="0" noProof="0" dirty="0" smtClean="0">
                <a:ln>
                  <a:noFill/>
                </a:ln>
                <a:solidFill>
                  <a:srgbClr val="0000FF"/>
                </a:solidFill>
                <a:effectLst/>
                <a:uLnTx/>
                <a:uFillTx/>
                <a:latin typeface="Arial" pitchFamily="34" charset="0"/>
                <a:ea typeface="宋体" pitchFamily="2" charset="-122"/>
                <a:cs typeface="Arial" pitchFamily="34" charset="0"/>
              </a:rPr>
              <a:t>Consider an object of mass m at a height h above the Earth’s surface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2800" b="0" i="0" u="none" strike="noStrike" kern="1200" cap="none" spc="0" normalizeH="0" baseline="0" noProof="0" dirty="0" smtClean="0">
              <a:ln>
                <a:noFill/>
              </a:ln>
              <a:solidFill>
                <a:schemeClr val="tx1"/>
              </a:solidFill>
              <a:effectLst/>
              <a:uLnTx/>
              <a:uFillTx/>
              <a:latin typeface="+mn-lt"/>
              <a:ea typeface="宋体" pitchFamily="2"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2800" b="0" i="0" u="none" strike="noStrike" kern="1200" cap="none" spc="0" normalizeH="0" baseline="0" noProof="0" dirty="0" smtClean="0">
              <a:ln>
                <a:noFill/>
              </a:ln>
              <a:solidFill>
                <a:schemeClr val="tx1"/>
              </a:solidFill>
              <a:effectLst/>
              <a:uLnTx/>
              <a:uFillTx/>
              <a:latin typeface="+mn-lt"/>
              <a:ea typeface="宋体" pitchFamily="2"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rgbClr val="0000FF"/>
                </a:solidFill>
                <a:effectLst/>
                <a:uLnTx/>
                <a:uFillTx/>
                <a:latin typeface="+mn-lt"/>
                <a:ea typeface="+mn-ea"/>
                <a:cs typeface="+mn-cs"/>
              </a:rPr>
              <a:t>Acceleration </a:t>
            </a:r>
            <a:r>
              <a:rPr kumimoji="0" lang="en-US" altLang="zh-CN" sz="2800" b="1" i="1" u="none" strike="noStrike" kern="1200" cap="none" spc="0" normalizeH="0" baseline="0" noProof="0" dirty="0" err="1" smtClean="0">
                <a:ln>
                  <a:noFill/>
                </a:ln>
                <a:solidFill>
                  <a:srgbClr val="0000FF"/>
                </a:solidFill>
                <a:effectLst/>
                <a:uLnTx/>
                <a:uFillTx/>
                <a:latin typeface="Times New Roman" pitchFamily="18" charset="0"/>
                <a:ea typeface="宋体" pitchFamily="2" charset="-122"/>
                <a:cs typeface="Times New Roman" pitchFamily="18" charset="0"/>
              </a:rPr>
              <a:t>a</a:t>
            </a:r>
            <a:r>
              <a:rPr kumimoji="0" lang="en-US" altLang="zh-CN" sz="2800" b="1" i="1" u="none" strike="noStrike" kern="1200" cap="none" spc="0" normalizeH="0" baseline="-25000" noProof="0" dirty="0" err="1" smtClean="0">
                <a:ln>
                  <a:noFill/>
                </a:ln>
                <a:solidFill>
                  <a:srgbClr val="0000FF"/>
                </a:solidFill>
                <a:effectLst/>
                <a:uLnTx/>
                <a:uFillTx/>
                <a:latin typeface="Times New Roman" pitchFamily="18" charset="0"/>
                <a:ea typeface="宋体" pitchFamily="2" charset="-122"/>
                <a:cs typeface="+mn-cs"/>
              </a:rPr>
              <a:t>g</a:t>
            </a:r>
            <a:r>
              <a:rPr kumimoji="0" lang="en-US" altLang="zh-CN" sz="2800" b="1" i="0" u="none" strike="noStrike" kern="1200" cap="none" spc="0" normalizeH="0" baseline="0" noProof="0" dirty="0" smtClean="0">
                <a:ln>
                  <a:noFill/>
                </a:ln>
                <a:solidFill>
                  <a:srgbClr val="0000FF"/>
                </a:solidFill>
                <a:effectLst/>
                <a:uLnTx/>
                <a:uFillTx/>
                <a:latin typeface="+mn-lt"/>
                <a:ea typeface="宋体" pitchFamily="2" charset="-122"/>
                <a:cs typeface="+mn-cs"/>
              </a:rPr>
              <a:t> </a:t>
            </a:r>
            <a:r>
              <a:rPr kumimoji="0" lang="en-US" sz="2800" b="1" i="0" u="none" strike="noStrike" kern="1200" cap="none" spc="0" normalizeH="0" baseline="0" noProof="0" dirty="0" smtClean="0">
                <a:ln>
                  <a:noFill/>
                </a:ln>
                <a:solidFill>
                  <a:srgbClr val="0000FF"/>
                </a:solidFill>
                <a:effectLst/>
                <a:uLnTx/>
                <a:uFillTx/>
                <a:latin typeface="+mn-lt"/>
                <a:ea typeface="+mn-ea"/>
                <a:cs typeface="+mn-cs"/>
              </a:rPr>
              <a:t>due to gravity</a:t>
            </a:r>
            <a:endParaRPr kumimoji="0" lang="en-US" altLang="zh-CN" sz="2800" b="1" i="0" u="none" strike="noStrike" kern="1200" cap="none" spc="0" normalizeH="0" baseline="0" noProof="0" dirty="0" smtClean="0">
              <a:ln>
                <a:noFill/>
              </a:ln>
              <a:solidFill>
                <a:srgbClr val="0000FF"/>
              </a:solidFill>
              <a:effectLst/>
              <a:uLnTx/>
              <a:uFillTx/>
              <a:latin typeface="+mn-lt"/>
              <a:ea typeface="宋体" pitchFamily="2"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2800" b="0" i="0" u="none" strike="noStrike" kern="1200" cap="none" spc="0" normalizeH="0" baseline="0" noProof="0" dirty="0" smtClean="0">
              <a:ln>
                <a:noFill/>
              </a:ln>
              <a:solidFill>
                <a:schemeClr val="tx1"/>
              </a:solidFill>
              <a:effectLst/>
              <a:uLnTx/>
              <a:uFillTx/>
              <a:latin typeface="+mn-lt"/>
              <a:ea typeface="宋体" pitchFamily="2"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2800" b="0" i="0" u="none" strike="noStrike" kern="1200" cap="none" spc="0" normalizeH="0" baseline="0" noProof="0" dirty="0" smtClean="0">
              <a:ln>
                <a:noFill/>
              </a:ln>
              <a:solidFill>
                <a:schemeClr val="tx1"/>
              </a:solidFill>
              <a:effectLst/>
              <a:uLnTx/>
              <a:uFillTx/>
              <a:latin typeface="+mn-lt"/>
              <a:ea typeface="宋体" pitchFamily="2"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2800" b="1" i="1" u="none" strike="noStrike" kern="1200" cap="none" spc="0" normalizeH="0" baseline="0" noProof="0" dirty="0" err="1" smtClean="0">
                <a:ln>
                  <a:noFill/>
                </a:ln>
                <a:solidFill>
                  <a:srgbClr val="0000FF"/>
                </a:solidFill>
                <a:effectLst/>
                <a:uLnTx/>
                <a:uFillTx/>
                <a:latin typeface="Times New Roman" pitchFamily="18" charset="0"/>
                <a:ea typeface="宋体" pitchFamily="2" charset="-122"/>
                <a:cs typeface="+mn-cs"/>
              </a:rPr>
              <a:t>a</a:t>
            </a:r>
            <a:r>
              <a:rPr kumimoji="0" lang="en-US" altLang="zh-CN" sz="2800" b="1" i="1" u="none" strike="noStrike" kern="1200" cap="none" spc="0" normalizeH="0" baseline="-25000" noProof="0" dirty="0" err="1" smtClean="0">
                <a:ln>
                  <a:noFill/>
                </a:ln>
                <a:solidFill>
                  <a:srgbClr val="0000FF"/>
                </a:solidFill>
                <a:effectLst/>
                <a:uLnTx/>
                <a:uFillTx/>
                <a:latin typeface="Times New Roman" pitchFamily="18" charset="0"/>
                <a:ea typeface="宋体" pitchFamily="2" charset="-122"/>
                <a:cs typeface="+mn-cs"/>
              </a:rPr>
              <a:t>g</a:t>
            </a:r>
            <a:r>
              <a:rPr kumimoji="0" lang="en-US" altLang="zh-CN" sz="2800" b="1" i="1" u="none" strike="noStrike" kern="1200" cap="none" spc="0" normalizeH="0" baseline="-25000" noProof="0" dirty="0" smtClean="0">
                <a:ln>
                  <a:noFill/>
                </a:ln>
                <a:solidFill>
                  <a:srgbClr val="0000FF"/>
                </a:solidFill>
                <a:effectLst/>
                <a:uLnTx/>
                <a:uFillTx/>
                <a:latin typeface="Times New Roman" pitchFamily="18" charset="0"/>
                <a:ea typeface="宋体" pitchFamily="2" charset="-122"/>
                <a:cs typeface="+mn-cs"/>
              </a:rPr>
              <a:t> </a:t>
            </a:r>
            <a:r>
              <a:rPr kumimoji="0" lang="en-US" altLang="zh-CN" sz="2800" b="1" i="0" u="none" strike="noStrike" kern="1200" cap="none" spc="0" normalizeH="0" baseline="0" noProof="0" dirty="0" smtClean="0">
                <a:ln>
                  <a:noFill/>
                </a:ln>
                <a:solidFill>
                  <a:srgbClr val="0000FF"/>
                </a:solidFill>
                <a:effectLst/>
                <a:uLnTx/>
                <a:uFillTx/>
                <a:latin typeface="+mn-lt"/>
                <a:ea typeface="宋体" pitchFamily="2" charset="-122"/>
                <a:cs typeface="+mn-cs"/>
              </a:rPr>
              <a:t>will vary with altitude</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2" descr="1308"/>
          <p:cNvPicPr>
            <a:picLocks noChangeAspect="1" noChangeArrowheads="1"/>
          </p:cNvPicPr>
          <p:nvPr/>
        </p:nvPicPr>
        <p:blipFill>
          <a:blip r:embed="rId3" cstate="print"/>
          <a:srcRect/>
          <a:stretch>
            <a:fillRect/>
          </a:stretch>
        </p:blipFill>
        <p:spPr bwMode="auto">
          <a:xfrm>
            <a:off x="5181600" y="2057400"/>
            <a:ext cx="3520003" cy="3581401"/>
          </a:xfrm>
          <a:prstGeom prst="rect">
            <a:avLst/>
          </a:prstGeom>
          <a:noFill/>
          <a:ln w="9525">
            <a:noFill/>
            <a:miter lim="800000"/>
            <a:headEnd/>
            <a:tailEnd/>
          </a:ln>
        </p:spPr>
      </p:pic>
      <p:graphicFrame>
        <p:nvGraphicFramePr>
          <p:cNvPr id="7" name="Object 7"/>
          <p:cNvGraphicFramePr>
            <a:graphicFrameLocks noChangeAspect="1"/>
          </p:cNvGraphicFramePr>
          <p:nvPr/>
        </p:nvGraphicFramePr>
        <p:xfrm>
          <a:off x="2819400" y="5410200"/>
          <a:ext cx="2460625" cy="993388"/>
        </p:xfrm>
        <a:graphic>
          <a:graphicData uri="http://schemas.openxmlformats.org/presentationml/2006/ole">
            <p:oleObj spid="_x0000_s17410" name="公式" r:id="rId4" imgW="1066800" imgH="431800" progId="Equation.3">
              <p:embed/>
            </p:oleObj>
          </a:graphicData>
        </a:graphic>
      </p:graphicFrame>
      <p:graphicFrame>
        <p:nvGraphicFramePr>
          <p:cNvPr id="8" name="Object 8"/>
          <p:cNvGraphicFramePr>
            <a:graphicFrameLocks noChangeAspect="1"/>
          </p:cNvGraphicFramePr>
          <p:nvPr/>
        </p:nvGraphicFramePr>
        <p:xfrm>
          <a:off x="2057400" y="3733800"/>
          <a:ext cx="2401888" cy="884238"/>
        </p:xfrm>
        <a:graphic>
          <a:graphicData uri="http://schemas.openxmlformats.org/presentationml/2006/ole">
            <p:oleObj spid="_x0000_s17411" name="公式" r:id="rId5" imgW="1205977" imgH="444307" progId="Equation.3">
              <p:embed/>
            </p:oleObj>
          </a:graphicData>
        </a:graphic>
      </p:graphicFrame>
      <p:graphicFrame>
        <p:nvGraphicFramePr>
          <p:cNvPr id="9" name="Object 9"/>
          <p:cNvGraphicFramePr>
            <a:graphicFrameLocks noChangeAspect="1"/>
          </p:cNvGraphicFramePr>
          <p:nvPr/>
        </p:nvGraphicFramePr>
        <p:xfrm>
          <a:off x="1752600" y="2133600"/>
          <a:ext cx="3435350" cy="898525"/>
        </p:xfrm>
        <a:graphic>
          <a:graphicData uri="http://schemas.openxmlformats.org/presentationml/2006/ole">
            <p:oleObj spid="_x0000_s17412" name="公式" r:id="rId6" imgW="1651000" imgH="431800" progId="Equation.3">
              <p:embed/>
            </p:oleObj>
          </a:graphicData>
        </a:graphic>
      </p:graphicFrame>
      <p:sp>
        <p:nvSpPr>
          <p:cNvPr id="10" name="Rectangle 9"/>
          <p:cNvSpPr/>
          <p:nvPr/>
        </p:nvSpPr>
        <p:spPr>
          <a:xfrm>
            <a:off x="7239000" y="2286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ChangeAspect="1"/>
          </p:cNvGraphicFramePr>
          <p:nvPr/>
        </p:nvGraphicFramePr>
        <p:xfrm>
          <a:off x="6629400" y="685800"/>
          <a:ext cx="2235200" cy="5524500"/>
        </p:xfrm>
        <a:graphic>
          <a:graphicData uri="http://schemas.openxmlformats.org/presentationml/2006/ole">
            <p:oleObj spid="_x0000_s18434" name="Photo Editor Photo" r:id="rId3" imgW="3019048" imgH="7314286" progId="">
              <p:embed/>
            </p:oleObj>
          </a:graphicData>
        </a:graphic>
      </p:graphicFrame>
      <p:sp>
        <p:nvSpPr>
          <p:cNvPr id="6" name="Rectangle 3"/>
          <p:cNvSpPr txBox="1">
            <a:spLocks noChangeArrowheads="1"/>
          </p:cNvSpPr>
          <p:nvPr/>
        </p:nvSpPr>
        <p:spPr>
          <a:xfrm>
            <a:off x="228600" y="1066800"/>
            <a:ext cx="6743700" cy="4648200"/>
          </a:xfrm>
          <a:prstGeom prst="rect">
            <a:avLst/>
          </a:prstGeom>
        </p:spPr>
        <p:txBody>
          <a:bodyPr/>
          <a:lstStyle/>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1" i="1" u="none" strike="noStrike" kern="1200" cap="none" spc="0" normalizeH="0" baseline="0" noProof="0" dirty="0" smtClean="0">
                <a:ln>
                  <a:noFill/>
                </a:ln>
                <a:solidFill>
                  <a:srgbClr val="0000FF"/>
                </a:solidFill>
                <a:effectLst/>
                <a:uLnTx/>
                <a:uFillTx/>
                <a:latin typeface="Arial" pitchFamily="34" charset="0"/>
                <a:cs typeface="Arial" pitchFamily="34" charset="0"/>
              </a:rPr>
              <a:t>U = </a:t>
            </a:r>
            <a:r>
              <a:rPr kumimoji="0" lang="en-US" sz="2400" b="1" i="1" u="none" strike="noStrike" kern="1200" cap="none" spc="0" normalizeH="0" baseline="0" noProof="0" dirty="0" err="1" smtClean="0">
                <a:ln>
                  <a:noFill/>
                </a:ln>
                <a:solidFill>
                  <a:srgbClr val="0000FF"/>
                </a:solidFill>
                <a:effectLst/>
                <a:uLnTx/>
                <a:uFillTx/>
                <a:latin typeface="Arial" pitchFamily="34" charset="0"/>
                <a:cs typeface="Arial" pitchFamily="34" charset="0"/>
              </a:rPr>
              <a:t>mgy</a:t>
            </a:r>
            <a:r>
              <a:rPr kumimoji="0" lang="en-US" sz="2400" b="1" i="1" u="none" strike="noStrike" kern="1200" cap="none" spc="0" normalizeH="0" baseline="0" noProof="0" dirty="0" smtClean="0">
                <a:ln>
                  <a:noFill/>
                </a:ln>
                <a:solidFill>
                  <a:srgbClr val="0000FF"/>
                </a:solidFill>
                <a:effectLst/>
                <a:uLnTx/>
                <a:uFillTx/>
                <a:latin typeface="Arial" pitchFamily="34" charset="0"/>
                <a:cs typeface="Arial" pitchFamily="34" charset="0"/>
              </a:rPr>
              <a:t> </a:t>
            </a:r>
            <a:r>
              <a:rPr kumimoji="0" lang="en-US" sz="2400" b="1" i="0" u="none" strike="noStrike" kern="1200" cap="none" spc="0" normalizeH="0" baseline="0" noProof="0" dirty="0" smtClean="0">
                <a:ln>
                  <a:noFill/>
                </a:ln>
                <a:solidFill>
                  <a:srgbClr val="0000FF"/>
                </a:solidFill>
                <a:effectLst/>
                <a:uLnTx/>
                <a:uFillTx/>
                <a:latin typeface="Arial" pitchFamily="34" charset="0"/>
                <a:cs typeface="Arial" pitchFamily="34" charset="0"/>
              </a:rPr>
              <a:t>is valid only near the earth’s surface</a:t>
            </a:r>
          </a:p>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C00000"/>
                </a:solidFill>
                <a:effectLst/>
                <a:uLnTx/>
                <a:uFillTx/>
                <a:latin typeface="Arial" pitchFamily="34" charset="0"/>
                <a:cs typeface="Arial" pitchFamily="34" charset="0"/>
              </a:rPr>
              <a:t>For objects high above the earth’s</a:t>
            </a:r>
            <a:r>
              <a:rPr kumimoji="0" lang="en-US" sz="2400" b="1" i="0" u="none" strike="noStrike" kern="1200" cap="none" spc="0" normalizeH="0" noProof="0" dirty="0" smtClean="0">
                <a:ln>
                  <a:noFill/>
                </a:ln>
                <a:solidFill>
                  <a:srgbClr val="C00000"/>
                </a:solidFill>
                <a:effectLst/>
                <a:uLnTx/>
                <a:uFillTx/>
                <a:latin typeface="Arial" pitchFamily="34" charset="0"/>
                <a:cs typeface="Arial" pitchFamily="34" charset="0"/>
              </a:rPr>
              <a:t> </a:t>
            </a:r>
            <a:r>
              <a:rPr kumimoji="0" lang="en-US" sz="2400" b="1" i="0" u="none" strike="noStrike" kern="1200" cap="none" spc="0" normalizeH="0" baseline="0" noProof="0" dirty="0" smtClean="0">
                <a:ln>
                  <a:noFill/>
                </a:ln>
                <a:solidFill>
                  <a:srgbClr val="C00000"/>
                </a:solidFill>
                <a:effectLst/>
                <a:uLnTx/>
                <a:uFillTx/>
                <a:latin typeface="Arial" pitchFamily="34" charset="0"/>
                <a:cs typeface="Arial" pitchFamily="34" charset="0"/>
              </a:rPr>
              <a:t>surface, an alternate expression is needed</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just"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3300"/>
                </a:solidFill>
                <a:effectLst/>
                <a:uLnTx/>
                <a:uFillTx/>
                <a:latin typeface="Arial" pitchFamily="34" charset="0"/>
                <a:cs typeface="Arial" pitchFamily="34" charset="0"/>
              </a:rPr>
              <a:t>Zero reference level is infinitely far from the earth, so potential energy is everywhere negative!</a:t>
            </a:r>
          </a:p>
          <a:p>
            <a:pPr marL="742950" marR="0" lvl="1" indent="-285750" algn="just" defTabSz="914400" rtl="0" eaLnBrk="1" fontAlgn="auto" latinLnBrk="0" hangingPunct="1">
              <a:lnSpc>
                <a:spcPct val="90000"/>
              </a:lnSpc>
              <a:spcBef>
                <a:spcPct val="20000"/>
              </a:spcBef>
              <a:spcAft>
                <a:spcPts val="0"/>
              </a:spcAft>
              <a:buClrTx/>
              <a:buSzTx/>
              <a:tabLst/>
              <a:defRPr/>
            </a:pPr>
            <a:endParaRPr kumimoji="0" lang="en-US" altLang="zh-CN" sz="2400" b="1" i="0" u="none" strike="noStrike" kern="1200" cap="none" spc="0" normalizeH="0" baseline="0" noProof="0" dirty="0" smtClean="0">
              <a:ln>
                <a:noFill/>
              </a:ln>
              <a:solidFill>
                <a:srgbClr val="003300"/>
              </a:solidFill>
              <a:effectLst/>
              <a:uLnTx/>
              <a:uFillTx/>
              <a:latin typeface="Arial" pitchFamily="34" charset="0"/>
              <a:ea typeface="宋体" pitchFamily="2" charset="-122"/>
              <a:cs typeface="Arial"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altLang="zh-CN" sz="2400" b="1" i="0" u="none" strike="noStrike" kern="1200" cap="none" spc="0" normalizeH="0" baseline="0" noProof="0" dirty="0" smtClean="0">
                <a:ln>
                  <a:noFill/>
                </a:ln>
                <a:solidFill>
                  <a:srgbClr val="003300"/>
                </a:solidFill>
                <a:effectLst/>
                <a:uLnTx/>
                <a:uFillTx/>
                <a:latin typeface="Arial" pitchFamily="34" charset="0"/>
                <a:ea typeface="宋体" pitchFamily="2" charset="-122"/>
                <a:cs typeface="Arial" pitchFamily="34" charset="0"/>
              </a:rPr>
              <a:t>Energy conservation</a:t>
            </a:r>
            <a:endParaRPr kumimoji="0" lang="en-US" sz="2400" b="1" i="0" u="none" strike="noStrike" kern="1200" cap="none" spc="0" normalizeH="0" baseline="0" noProof="0" dirty="0" smtClean="0">
              <a:ln>
                <a:noFill/>
              </a:ln>
              <a:solidFill>
                <a:srgbClr val="003300"/>
              </a:solidFill>
              <a:effectLst/>
              <a:uLnTx/>
              <a:uFillTx/>
              <a:latin typeface="Arial" pitchFamily="34" charset="0"/>
              <a:cs typeface="Arial"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7" name="Object 5"/>
          <p:cNvGraphicFramePr>
            <a:graphicFrameLocks noChangeAspect="1"/>
          </p:cNvGraphicFramePr>
          <p:nvPr/>
        </p:nvGraphicFramePr>
        <p:xfrm>
          <a:off x="2743201" y="2667000"/>
          <a:ext cx="1828800" cy="825361"/>
        </p:xfrm>
        <a:graphic>
          <a:graphicData uri="http://schemas.openxmlformats.org/presentationml/2006/ole">
            <p:oleObj spid="_x0000_s18435" name="Equation" r:id="rId4" imgW="901440" imgH="406080" progId="">
              <p:embed/>
            </p:oleObj>
          </a:graphicData>
        </a:graphic>
      </p:graphicFrame>
      <p:graphicFrame>
        <p:nvGraphicFramePr>
          <p:cNvPr id="8" name="Object 6"/>
          <p:cNvGraphicFramePr>
            <a:graphicFrameLocks noChangeAspect="1"/>
          </p:cNvGraphicFramePr>
          <p:nvPr/>
        </p:nvGraphicFramePr>
        <p:xfrm>
          <a:off x="2057400" y="5791200"/>
          <a:ext cx="3500438" cy="762000"/>
        </p:xfrm>
        <a:graphic>
          <a:graphicData uri="http://schemas.openxmlformats.org/presentationml/2006/ole">
            <p:oleObj spid="_x0000_s18436" name="Equation" r:id="rId5" imgW="1866600" imgH="406080" progId="">
              <p:embed/>
            </p:oleObj>
          </a:graphicData>
        </a:graphic>
      </p:graphicFrame>
      <p:sp>
        <p:nvSpPr>
          <p:cNvPr id="9" name="Rectangle 8"/>
          <p:cNvSpPr/>
          <p:nvPr/>
        </p:nvSpPr>
        <p:spPr>
          <a:xfrm>
            <a:off x="7413590" y="762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28800" y="152400"/>
            <a:ext cx="5334000" cy="762000"/>
          </a:xfrm>
          <a:prstGeom prst="rect">
            <a:avLst/>
          </a:prstGeom>
          <a:solidFill>
            <a:srgbClr val="FFFF00"/>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00FF"/>
                </a:solidFill>
                <a:effectLst/>
                <a:uLnTx/>
                <a:uFillTx/>
                <a:latin typeface="Arial" pitchFamily="34" charset="0"/>
                <a:ea typeface="+mj-ea"/>
                <a:cs typeface="Arial" pitchFamily="34" charset="0"/>
              </a:rPr>
              <a:t>Energy of an Orbit</a:t>
            </a:r>
          </a:p>
        </p:txBody>
      </p:sp>
      <p:sp>
        <p:nvSpPr>
          <p:cNvPr id="3" name="Text Placeholder 2"/>
          <p:cNvSpPr txBox="1">
            <a:spLocks/>
          </p:cNvSpPr>
          <p:nvPr/>
        </p:nvSpPr>
        <p:spPr>
          <a:xfrm>
            <a:off x="457200" y="1054925"/>
            <a:ext cx="7988300" cy="59436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1" i="0" u="none" strike="noStrike" kern="1200" cap="none" spc="0" normalizeH="0" baseline="0" noProof="0" dirty="0" smtClean="0">
                <a:ln>
                  <a:noFill/>
                </a:ln>
                <a:solidFill>
                  <a:srgbClr val="003300"/>
                </a:solidFill>
                <a:effectLst/>
                <a:uLnTx/>
                <a:uFillTx/>
                <a:latin typeface="Arial" pitchFamily="34" charset="0"/>
                <a:cs typeface="Arial" pitchFamily="34" charset="0"/>
              </a:rPr>
              <a:t>Consider a circular orbit of a planet around the Sun.  What keeps the planet moving in its circle?</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1" i="0" u="none" strike="noStrike" kern="1200" cap="none" spc="0" normalizeH="0" baseline="0" noProof="0" dirty="0" smtClean="0">
                <a:ln>
                  <a:noFill/>
                </a:ln>
                <a:solidFill>
                  <a:srgbClr val="FF0000"/>
                </a:solidFill>
                <a:effectLst/>
                <a:uLnTx/>
                <a:uFillTx/>
                <a:latin typeface="Arial" pitchFamily="34" charset="0"/>
                <a:cs typeface="Arial" pitchFamily="34" charset="0"/>
              </a:rPr>
              <a:t>It is the centripetal force produced by the gravitational force, i.e.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1" i="0" u="none" strike="noStrike" kern="1200" cap="none" spc="0" normalizeH="0" baseline="0" noProof="0" dirty="0" smtClean="0">
                <a:ln>
                  <a:noFill/>
                </a:ln>
                <a:solidFill>
                  <a:srgbClr val="FF0000"/>
                </a:solidFill>
                <a:effectLst/>
                <a:uLnTx/>
                <a:uFillTx/>
                <a:latin typeface="+mn-lt"/>
                <a:ea typeface="+mn-ea"/>
                <a:cs typeface="+mn-cs"/>
              </a:rPr>
              <a:t>That implies that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1" i="0" u="none" strike="noStrike" kern="1200" cap="none" spc="0" normalizeH="0" baseline="0" noProof="0" dirty="0" smtClean="0">
                <a:ln>
                  <a:noFill/>
                </a:ln>
                <a:solidFill>
                  <a:schemeClr val="tx1"/>
                </a:solidFill>
                <a:effectLst/>
                <a:uLnTx/>
                <a:uFillTx/>
                <a:latin typeface="Arial" pitchFamily="34" charset="0"/>
                <a:cs typeface="Arial" pitchFamily="34" charset="0"/>
              </a:rPr>
              <a:t>Making this substitution in the expression for total energy: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1" i="0" u="none" strike="noStrike" kern="1200" cap="none" spc="0" normalizeH="0" baseline="0" noProof="0" dirty="0" smtClean="0">
                <a:ln>
                  <a:noFill/>
                </a:ln>
                <a:solidFill>
                  <a:srgbClr val="0000FF"/>
                </a:solidFill>
                <a:effectLst/>
                <a:uLnTx/>
                <a:uFillTx/>
                <a:latin typeface="Arial" pitchFamily="34" charset="0"/>
                <a:cs typeface="Arial" pitchFamily="34" charset="0"/>
              </a:rPr>
              <a:t>Note the total energy is negative, and is half the (negative) potential energy.</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1" i="0" u="none" strike="noStrike" kern="1200" cap="none" spc="0" normalizeH="0" baseline="0" noProof="0" dirty="0" smtClean="0">
                <a:ln>
                  <a:noFill/>
                </a:ln>
                <a:solidFill>
                  <a:srgbClr val="0000FF"/>
                </a:solidFill>
                <a:effectLst/>
                <a:uLnTx/>
                <a:uFillTx/>
                <a:latin typeface="Arial" pitchFamily="34" charset="0"/>
                <a:cs typeface="Arial" pitchFamily="34" charset="0"/>
              </a:rPr>
              <a:t>For an elliptical orbit, </a:t>
            </a:r>
            <a:r>
              <a:rPr kumimoji="0" lang="en-US" sz="2400" b="1" i="1" u="none" strike="noStrike" kern="1200" cap="none" spc="0" normalizeH="0" baseline="0" noProof="0" dirty="0" smtClean="0">
                <a:ln>
                  <a:noFill/>
                </a:ln>
                <a:solidFill>
                  <a:srgbClr val="0000FF"/>
                </a:solidFill>
                <a:effectLst/>
                <a:uLnTx/>
                <a:uFillTx/>
                <a:latin typeface="Arial" pitchFamily="34" charset="0"/>
                <a:cs typeface="Arial" pitchFamily="34" charset="0"/>
              </a:rPr>
              <a:t>r</a:t>
            </a:r>
            <a:r>
              <a:rPr kumimoji="0" lang="en-US" sz="2400" b="1" i="0" u="none" strike="noStrike" kern="1200" cap="none" spc="0" normalizeH="0" baseline="0" noProof="0" dirty="0" smtClean="0">
                <a:ln>
                  <a:noFill/>
                </a:ln>
                <a:solidFill>
                  <a:srgbClr val="0000FF"/>
                </a:solidFill>
                <a:effectLst/>
                <a:uLnTx/>
                <a:uFillTx/>
                <a:latin typeface="Arial" pitchFamily="34" charset="0"/>
                <a:cs typeface="Arial" pitchFamily="34" charset="0"/>
              </a:rPr>
              <a:t> is replaced by </a:t>
            </a:r>
            <a:r>
              <a:rPr kumimoji="0" lang="en-US" sz="2400" b="1" i="1" u="none" strike="noStrike" kern="1200" cap="none" spc="0" normalizeH="0" baseline="0" noProof="0" dirty="0" smtClean="0">
                <a:ln>
                  <a:noFill/>
                </a:ln>
                <a:solidFill>
                  <a:srgbClr val="0000FF"/>
                </a:solidFill>
                <a:effectLst/>
                <a:uLnTx/>
                <a:uFillTx/>
                <a:latin typeface="Arial" pitchFamily="34" charset="0"/>
                <a:cs typeface="Arial" pitchFamily="34" charset="0"/>
              </a:rPr>
              <a:t>a</a:t>
            </a:r>
            <a:r>
              <a:rPr kumimoji="0" lang="en-US" sz="2400" b="1" i="0" u="none" strike="noStrike" kern="1200" cap="none" spc="0" normalizeH="0" baseline="0" noProof="0" dirty="0" smtClean="0">
                <a:ln>
                  <a:noFill/>
                </a:ln>
                <a:solidFill>
                  <a:srgbClr val="0000FF"/>
                </a:solidFill>
                <a:effectLst/>
                <a:uLnTx/>
                <a:uFillTx/>
                <a:latin typeface="Arial" pitchFamily="34" charset="0"/>
                <a:cs typeface="Arial" pitchFamily="34" charset="0"/>
              </a:rPr>
              <a:t>:</a:t>
            </a:r>
          </a:p>
        </p:txBody>
      </p:sp>
      <p:graphicFrame>
        <p:nvGraphicFramePr>
          <p:cNvPr id="5" name="Object 6"/>
          <p:cNvGraphicFramePr>
            <a:graphicFrameLocks noChangeAspect="1"/>
          </p:cNvGraphicFramePr>
          <p:nvPr/>
        </p:nvGraphicFramePr>
        <p:xfrm>
          <a:off x="4419600" y="2157350"/>
          <a:ext cx="2133600" cy="773723"/>
        </p:xfrm>
        <a:graphic>
          <a:graphicData uri="http://schemas.openxmlformats.org/presentationml/2006/ole">
            <p:oleObj spid="_x0000_s19458" name="Equation" r:id="rId3" imgW="1155600" imgH="419040" progId="">
              <p:embed/>
            </p:oleObj>
          </a:graphicData>
        </a:graphic>
      </p:graphicFrame>
      <p:graphicFrame>
        <p:nvGraphicFramePr>
          <p:cNvPr id="6" name="Object 7"/>
          <p:cNvGraphicFramePr>
            <a:graphicFrameLocks noChangeAspect="1"/>
          </p:cNvGraphicFramePr>
          <p:nvPr/>
        </p:nvGraphicFramePr>
        <p:xfrm>
          <a:off x="3124200" y="2895600"/>
          <a:ext cx="1752600" cy="754592"/>
        </p:xfrm>
        <a:graphic>
          <a:graphicData uri="http://schemas.openxmlformats.org/presentationml/2006/ole">
            <p:oleObj spid="_x0000_s19459" name="Equation" r:id="rId4" imgW="914400" imgH="393480" progId="">
              <p:embed/>
            </p:oleObj>
          </a:graphicData>
        </a:graphic>
      </p:graphicFrame>
      <p:graphicFrame>
        <p:nvGraphicFramePr>
          <p:cNvPr id="7" name="Object 8"/>
          <p:cNvGraphicFramePr>
            <a:graphicFrameLocks noChangeAspect="1"/>
          </p:cNvGraphicFramePr>
          <p:nvPr/>
        </p:nvGraphicFramePr>
        <p:xfrm>
          <a:off x="990600" y="4648200"/>
          <a:ext cx="3893574" cy="685800"/>
        </p:xfrm>
        <a:graphic>
          <a:graphicData uri="http://schemas.openxmlformats.org/presentationml/2006/ole">
            <p:oleObj spid="_x0000_s19460" name="Equation" r:id="rId5" imgW="2234880" imgH="393480" progId="">
              <p:embed/>
            </p:oleObj>
          </a:graphicData>
        </a:graphic>
      </p:graphicFrame>
      <p:graphicFrame>
        <p:nvGraphicFramePr>
          <p:cNvPr id="8" name="Object 9"/>
          <p:cNvGraphicFramePr>
            <a:graphicFrameLocks noChangeAspect="1"/>
          </p:cNvGraphicFramePr>
          <p:nvPr/>
        </p:nvGraphicFramePr>
        <p:xfrm>
          <a:off x="5105400" y="4343400"/>
          <a:ext cx="3465871" cy="762000"/>
        </p:xfrm>
        <a:graphic>
          <a:graphicData uri="http://schemas.openxmlformats.org/presentationml/2006/ole">
            <p:oleObj spid="_x0000_s19461" name="Equation" r:id="rId6" imgW="1790640" imgH="393480" progId="">
              <p:embed/>
            </p:oleObj>
          </a:graphicData>
        </a:graphic>
      </p:graphicFrame>
      <p:graphicFrame>
        <p:nvGraphicFramePr>
          <p:cNvPr id="9" name="Object 10"/>
          <p:cNvGraphicFramePr>
            <a:graphicFrameLocks noChangeAspect="1"/>
          </p:cNvGraphicFramePr>
          <p:nvPr/>
        </p:nvGraphicFramePr>
        <p:xfrm>
          <a:off x="6377050" y="5769425"/>
          <a:ext cx="2419350" cy="541393"/>
        </p:xfrm>
        <a:graphic>
          <a:graphicData uri="http://schemas.openxmlformats.org/presentationml/2006/ole">
            <p:oleObj spid="_x0000_s19462" name="Equation" r:id="rId7" imgW="1866600" imgH="393480" progId="">
              <p:embed/>
            </p:oleObj>
          </a:graphicData>
        </a:graphic>
      </p:graphicFrame>
      <p:sp>
        <p:nvSpPr>
          <p:cNvPr id="11" name="Rectangle 10"/>
          <p:cNvSpPr/>
          <p:nvPr/>
        </p:nvSpPr>
        <p:spPr>
          <a:xfrm>
            <a:off x="7413590" y="1524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676400" y="304800"/>
            <a:ext cx="5257800" cy="914400"/>
          </a:xfrm>
          <a:prstGeom prst="rect">
            <a:avLst/>
          </a:prstGeom>
          <a:solidFill>
            <a:srgbClr val="0000C8"/>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FFFF00"/>
                </a:solidFill>
                <a:effectLst/>
                <a:uLnTx/>
                <a:uFillTx/>
                <a:latin typeface="Arial" pitchFamily="34" charset="0"/>
                <a:ea typeface="+mj-ea"/>
                <a:cs typeface="Arial" pitchFamily="34" charset="0"/>
              </a:rPr>
              <a:t>Escape Speed</a:t>
            </a:r>
          </a:p>
        </p:txBody>
      </p:sp>
      <p:sp>
        <p:nvSpPr>
          <p:cNvPr id="4" name="Rectangle 3"/>
          <p:cNvSpPr txBox="1">
            <a:spLocks noChangeArrowheads="1"/>
          </p:cNvSpPr>
          <p:nvPr/>
        </p:nvSpPr>
        <p:spPr>
          <a:xfrm>
            <a:off x="152400" y="1371600"/>
            <a:ext cx="8077200" cy="4800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3300"/>
                </a:solidFill>
                <a:effectLst/>
                <a:uLnTx/>
                <a:uFillTx/>
                <a:latin typeface="Arial" pitchFamily="34" charset="0"/>
                <a:cs typeface="Arial" pitchFamily="34" charset="0"/>
              </a:rPr>
              <a:t>The escape speed is the speed needed for an object to soar off into space and not return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2060"/>
                </a:solidFill>
                <a:effectLst/>
                <a:uLnTx/>
                <a:uFillTx/>
                <a:latin typeface="Arial" pitchFamily="34" charset="0"/>
                <a:cs typeface="Arial" pitchFamily="34" charset="0"/>
              </a:rPr>
              <a:t>For the earth, </a:t>
            </a:r>
            <a:r>
              <a:rPr kumimoji="0" lang="en-US" sz="2400" b="1" i="0" u="none" strike="noStrike" kern="1200" cap="none" spc="0" normalizeH="0" baseline="0" noProof="0" dirty="0" err="1" smtClean="0">
                <a:ln>
                  <a:noFill/>
                </a:ln>
                <a:solidFill>
                  <a:srgbClr val="002060"/>
                </a:solidFill>
                <a:effectLst/>
                <a:uLnTx/>
                <a:uFillTx/>
                <a:latin typeface="Arial" pitchFamily="34" charset="0"/>
                <a:cs typeface="Arial" pitchFamily="34" charset="0"/>
              </a:rPr>
              <a:t>v</a:t>
            </a:r>
            <a:r>
              <a:rPr kumimoji="0" lang="en-US" sz="2400" b="1" i="0" u="none" strike="noStrike" kern="1200" cap="none" spc="0" normalizeH="0" baseline="-25000" noProof="0" dirty="0" err="1" smtClean="0">
                <a:ln>
                  <a:noFill/>
                </a:ln>
                <a:solidFill>
                  <a:srgbClr val="002060"/>
                </a:solidFill>
                <a:effectLst/>
                <a:uLnTx/>
                <a:uFillTx/>
                <a:latin typeface="Arial" pitchFamily="34" charset="0"/>
                <a:cs typeface="Arial" pitchFamily="34" charset="0"/>
              </a:rPr>
              <a:t>esc</a:t>
            </a:r>
            <a:r>
              <a:rPr kumimoji="0" lang="en-US" sz="2400" b="1" i="0" u="none" strike="noStrike" kern="1200" cap="none" spc="0" normalizeH="0" baseline="-25000" noProof="0" dirty="0" smtClean="0">
                <a:ln>
                  <a:noFill/>
                </a:ln>
                <a:solidFill>
                  <a:srgbClr val="002060"/>
                </a:solidFill>
                <a:effectLst/>
                <a:uLnTx/>
                <a:uFillTx/>
                <a:latin typeface="Arial" pitchFamily="34" charset="0"/>
                <a:cs typeface="Arial" pitchFamily="34" charset="0"/>
              </a:rPr>
              <a:t> </a:t>
            </a:r>
            <a:r>
              <a:rPr kumimoji="0" lang="en-US" sz="2400" b="1" i="0" u="none" strike="noStrike" kern="1200" cap="none" spc="0" normalizeH="0" baseline="0" noProof="0" dirty="0" smtClean="0">
                <a:ln>
                  <a:noFill/>
                </a:ln>
                <a:solidFill>
                  <a:srgbClr val="002060"/>
                </a:solidFill>
                <a:effectLst/>
                <a:uLnTx/>
                <a:uFillTx/>
                <a:latin typeface="Arial" pitchFamily="34" charset="0"/>
                <a:cs typeface="Arial" pitchFamily="34" charset="0"/>
              </a:rPr>
              <a:t>is about 11.2 km/s</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000" b="1" i="0" u="none" strike="noStrike" kern="1200" cap="none" spc="0" normalizeH="0" baseline="0" noProof="0" dirty="0" smtClean="0">
              <a:ln>
                <a:noFill/>
              </a:ln>
              <a:solidFill>
                <a:srgbClr val="FF0000"/>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FF0000"/>
                </a:solidFill>
                <a:effectLst/>
                <a:uLnTx/>
                <a:uFillTx/>
                <a:latin typeface="Arial" pitchFamily="34" charset="0"/>
                <a:cs typeface="Arial" pitchFamily="34" charset="0"/>
              </a:rPr>
              <a:t>Note, v is independent of the mass</a:t>
            </a:r>
          </a:p>
          <a:p>
            <a:pPr marL="342900" marR="0" lvl="0" indent="-342900" algn="l" defTabSz="914400" rtl="0" eaLnBrk="1" fontAlgn="auto" latinLnBrk="0" hangingPunct="1">
              <a:lnSpc>
                <a:spcPct val="100000"/>
              </a:lnSpc>
              <a:spcBef>
                <a:spcPct val="20000"/>
              </a:spcBef>
              <a:spcAft>
                <a:spcPts val="0"/>
              </a:spcAft>
              <a:buClrTx/>
              <a:buSzTx/>
              <a:tabLst/>
              <a:defRPr/>
            </a:pPr>
            <a:r>
              <a:rPr lang="en-US" sz="2400" b="1" dirty="0" smtClean="0">
                <a:solidFill>
                  <a:srgbClr val="FF0000"/>
                </a:solidFill>
                <a:latin typeface="Arial" pitchFamily="34" charset="0"/>
                <a:cs typeface="Arial" pitchFamily="34" charset="0"/>
              </a:rPr>
              <a:t>     </a:t>
            </a:r>
            <a:r>
              <a:rPr kumimoji="0" lang="en-US" sz="2400" b="1" i="0" u="none" strike="noStrike" kern="1200" cap="none" spc="0" normalizeH="0" baseline="0" noProof="0" dirty="0" smtClean="0">
                <a:ln>
                  <a:noFill/>
                </a:ln>
                <a:solidFill>
                  <a:srgbClr val="FF0000"/>
                </a:solidFill>
                <a:effectLst/>
                <a:uLnTx/>
                <a:uFillTx/>
                <a:latin typeface="Arial" pitchFamily="34" charset="0"/>
                <a:cs typeface="Arial" pitchFamily="34" charset="0"/>
              </a:rPr>
              <a:t> of the object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5" name="Object 4"/>
          <p:cNvGraphicFramePr>
            <a:graphicFrameLocks noChangeAspect="1"/>
          </p:cNvGraphicFramePr>
          <p:nvPr/>
        </p:nvGraphicFramePr>
        <p:xfrm>
          <a:off x="1981200" y="4724400"/>
          <a:ext cx="2969327" cy="1524000"/>
        </p:xfrm>
        <a:graphic>
          <a:graphicData uri="http://schemas.openxmlformats.org/presentationml/2006/ole">
            <p:oleObj spid="_x0000_s20482" name="公式" r:id="rId3" imgW="1244160" imgH="635040" progId="Equation.3">
              <p:embed/>
            </p:oleObj>
          </a:graphicData>
        </a:graphic>
      </p:graphicFrame>
      <p:graphicFrame>
        <p:nvGraphicFramePr>
          <p:cNvPr id="6" name="Object 5"/>
          <p:cNvGraphicFramePr>
            <a:graphicFrameLocks noChangeAspect="1"/>
          </p:cNvGraphicFramePr>
          <p:nvPr/>
        </p:nvGraphicFramePr>
        <p:xfrm>
          <a:off x="1447800" y="2209800"/>
          <a:ext cx="3927489" cy="762000"/>
        </p:xfrm>
        <a:graphic>
          <a:graphicData uri="http://schemas.openxmlformats.org/presentationml/2006/ole">
            <p:oleObj spid="_x0000_s20483" name="Equation" r:id="rId4" imgW="2095200" imgH="406080" progId="">
              <p:embed/>
            </p:oleObj>
          </a:graphicData>
        </a:graphic>
      </p:graphicFrame>
      <p:pic>
        <p:nvPicPr>
          <p:cNvPr id="7" name="Picture 7"/>
          <p:cNvPicPr>
            <a:picLocks noChangeAspect="1" noChangeArrowheads="1"/>
          </p:cNvPicPr>
          <p:nvPr/>
        </p:nvPicPr>
        <p:blipFill>
          <a:blip r:embed="rId5" cstate="print"/>
          <a:srcRect/>
          <a:stretch>
            <a:fillRect/>
          </a:stretch>
        </p:blipFill>
        <p:spPr bwMode="auto">
          <a:xfrm>
            <a:off x="5943600" y="1981200"/>
            <a:ext cx="2819400" cy="4546135"/>
          </a:xfrm>
          <a:prstGeom prst="rect">
            <a:avLst/>
          </a:prstGeom>
          <a:noFill/>
          <a:ln w="9525">
            <a:noFill/>
            <a:miter lim="800000"/>
            <a:headEnd/>
            <a:tailEnd/>
          </a:ln>
        </p:spPr>
      </p:pic>
      <p:sp>
        <p:nvSpPr>
          <p:cNvPr id="9" name="Rectangle 8"/>
          <p:cNvSpPr/>
          <p:nvPr/>
        </p:nvSpPr>
        <p:spPr>
          <a:xfrm>
            <a:off x="7239000" y="2286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81000" y="762000"/>
            <a:ext cx="4267200" cy="838200"/>
          </a:xfrm>
          <a:prstGeom prst="rect">
            <a:avLst/>
          </a:prstGeom>
          <a:solidFill>
            <a:srgbClr val="0000FF"/>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uLnTx/>
                <a:uFillTx/>
                <a:latin typeface="Arial" pitchFamily="34" charset="0"/>
                <a:ea typeface="+mj-ea"/>
                <a:cs typeface="Arial" pitchFamily="34" charset="0"/>
              </a:rPr>
              <a:t>Kepler’s Laws</a:t>
            </a:r>
          </a:p>
        </p:txBody>
      </p:sp>
      <p:sp>
        <p:nvSpPr>
          <p:cNvPr id="5" name="Rectangle 3"/>
          <p:cNvSpPr txBox="1">
            <a:spLocks noChangeArrowheads="1"/>
          </p:cNvSpPr>
          <p:nvPr/>
        </p:nvSpPr>
        <p:spPr>
          <a:xfrm>
            <a:off x="4800600" y="1066800"/>
            <a:ext cx="3886200" cy="5016500"/>
          </a:xfrm>
          <a:prstGeom prst="rect">
            <a:avLst/>
          </a:prstGeom>
        </p:spPr>
        <p:txBody>
          <a:bodyPr/>
          <a:lstStyle/>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FF0000"/>
                </a:solidFill>
                <a:effectLst/>
                <a:uLnTx/>
                <a:uFillTx/>
                <a:latin typeface="+mn-lt"/>
                <a:ea typeface="+mn-ea"/>
                <a:cs typeface="+mn-cs"/>
              </a:rPr>
              <a:t>All planets move in elliptical orbits with the Sun at one of the focal points.</a:t>
            </a:r>
          </a:p>
          <a:p>
            <a:pPr marL="342900" marR="0" lvl="0" indent="-342900" algn="just" defTabSz="914400" rtl="0" eaLnBrk="1" fontAlgn="auto" latinLnBrk="0" hangingPunct="1">
              <a:lnSpc>
                <a:spcPct val="90000"/>
              </a:lnSpc>
              <a:spcBef>
                <a:spcPts val="12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bg2">
                    <a:lumMod val="10000"/>
                  </a:schemeClr>
                </a:solidFill>
                <a:effectLst/>
                <a:uLnTx/>
                <a:uFillTx/>
                <a:latin typeface="+mn-lt"/>
                <a:ea typeface="+mn-ea"/>
                <a:cs typeface="+mn-cs"/>
              </a:rPr>
              <a:t>A line drawn from the Sun to any planet sweeps out equal areas in equal time intervals.</a:t>
            </a:r>
          </a:p>
          <a:p>
            <a:pPr marL="342900" marR="0" lvl="0" indent="-342900" algn="just" defTabSz="914400" rtl="0" eaLnBrk="1" fontAlgn="auto" latinLnBrk="0" hangingPunct="1">
              <a:lnSpc>
                <a:spcPct val="90000"/>
              </a:lnSpc>
              <a:spcBef>
                <a:spcPts val="18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00FF"/>
                </a:solidFill>
                <a:effectLst/>
                <a:uLnTx/>
                <a:uFillTx/>
                <a:latin typeface="+mn-lt"/>
                <a:ea typeface="+mn-ea"/>
                <a:cs typeface="+mn-cs"/>
              </a:rPr>
              <a:t>The square of the orbital period of any planet is proportional to cube of the average distance from the Sun to the planet.</a:t>
            </a:r>
          </a:p>
        </p:txBody>
      </p:sp>
      <p:pic>
        <p:nvPicPr>
          <p:cNvPr id="6" name="Picture 5" descr="zd6f8yul5e63g1ozmz"/>
          <p:cNvPicPr>
            <a:picLocks noChangeAspect="1" noChangeArrowheads="1"/>
          </p:cNvPicPr>
          <p:nvPr/>
        </p:nvPicPr>
        <p:blipFill>
          <a:blip r:embed="rId2" cstate="print"/>
          <a:srcRect/>
          <a:stretch>
            <a:fillRect/>
          </a:stretch>
        </p:blipFill>
        <p:spPr bwMode="auto">
          <a:xfrm>
            <a:off x="381000" y="1981200"/>
            <a:ext cx="4363577" cy="3962400"/>
          </a:xfrm>
          <a:prstGeom prst="rect">
            <a:avLst/>
          </a:prstGeom>
          <a:noFill/>
          <a:ln w="9525">
            <a:noFill/>
            <a:miter lim="800000"/>
            <a:headEnd/>
            <a:tailEnd/>
          </a:ln>
        </p:spPr>
      </p:pic>
      <p:sp>
        <p:nvSpPr>
          <p:cNvPr id="7" name="Rectangle 6"/>
          <p:cNvSpPr/>
          <p:nvPr/>
        </p:nvSpPr>
        <p:spPr>
          <a:xfrm>
            <a:off x="7239000" y="2286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133600" y="381000"/>
            <a:ext cx="4876800" cy="838200"/>
          </a:xfrm>
          <a:prstGeom prst="rect">
            <a:avLst/>
          </a:prstGeom>
          <a:solidFill>
            <a:srgbClr val="C00000"/>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uLnTx/>
                <a:uFillTx/>
                <a:latin typeface="+mj-lt"/>
                <a:ea typeface="+mj-ea"/>
                <a:cs typeface="+mj-cs"/>
              </a:rPr>
              <a:t>Kepler’s First Law</a:t>
            </a:r>
          </a:p>
        </p:txBody>
      </p:sp>
      <p:sp>
        <p:nvSpPr>
          <p:cNvPr id="4" name="Rectangle 3"/>
          <p:cNvSpPr txBox="1">
            <a:spLocks noChangeArrowheads="1"/>
          </p:cNvSpPr>
          <p:nvPr/>
        </p:nvSpPr>
        <p:spPr>
          <a:xfrm>
            <a:off x="228600" y="1600200"/>
            <a:ext cx="3810000" cy="41783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rgbClr val="FF0000"/>
                </a:solidFill>
                <a:effectLst/>
                <a:uLnTx/>
                <a:uFillTx/>
                <a:latin typeface="+mn-lt"/>
                <a:ea typeface="+mn-ea"/>
                <a:cs typeface="+mn-cs"/>
              </a:rPr>
              <a:t>All planets move in elliptical orbits with the Sun at one focus.</a:t>
            </a:r>
          </a:p>
          <a:p>
            <a:pPr marL="742950" marR="0" lvl="1" indent="-285750" algn="just" defTabSz="914400" rtl="0" eaLnBrk="1" fontAlgn="auto" latinLnBrk="0" hangingPunct="1">
              <a:lnSpc>
                <a:spcPct val="100000"/>
              </a:lnSpc>
              <a:spcBef>
                <a:spcPts val="18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00FF"/>
                </a:solidFill>
                <a:effectLst/>
                <a:uLnTx/>
                <a:uFillTx/>
                <a:latin typeface="+mn-lt"/>
                <a:ea typeface="+mn-ea"/>
                <a:cs typeface="+mn-cs"/>
              </a:rPr>
              <a:t>Any object bound to another by an inverse square law will move in an elliptical path</a:t>
            </a:r>
          </a:p>
          <a:p>
            <a:pPr marL="742950" marR="0" lvl="1" indent="-285750" algn="l" defTabSz="914400" rtl="0" eaLnBrk="1" fontAlgn="auto" latinLnBrk="0" hangingPunct="1">
              <a:lnSpc>
                <a:spcPct val="100000"/>
              </a:lnSpc>
              <a:spcBef>
                <a:spcPts val="18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2060"/>
                </a:solidFill>
                <a:effectLst/>
                <a:uLnTx/>
                <a:uFillTx/>
                <a:latin typeface="+mn-lt"/>
                <a:ea typeface="+mn-ea"/>
                <a:cs typeface="+mn-cs"/>
              </a:rPr>
              <a:t>Second focus is empty</a:t>
            </a:r>
          </a:p>
        </p:txBody>
      </p:sp>
      <p:pic>
        <p:nvPicPr>
          <p:cNvPr id="5" name="Picture 4"/>
          <p:cNvPicPr>
            <a:picLocks noChangeAspect="1" noChangeArrowheads="1"/>
          </p:cNvPicPr>
          <p:nvPr/>
        </p:nvPicPr>
        <p:blipFill>
          <a:blip r:embed="rId2" cstate="print"/>
          <a:srcRect/>
          <a:stretch>
            <a:fillRect/>
          </a:stretch>
        </p:blipFill>
        <p:spPr bwMode="auto">
          <a:xfrm>
            <a:off x="4051142" y="1371600"/>
            <a:ext cx="4635658" cy="5105400"/>
          </a:xfrm>
          <a:prstGeom prst="rect">
            <a:avLst/>
          </a:prstGeom>
          <a:noFill/>
          <a:ln w="9525">
            <a:noFill/>
            <a:miter lim="800000"/>
            <a:headEnd/>
            <a:tailEnd/>
          </a:ln>
        </p:spPr>
      </p:pic>
      <p:sp>
        <p:nvSpPr>
          <p:cNvPr id="7" name="Rectangle 6"/>
          <p:cNvSpPr/>
          <p:nvPr/>
        </p:nvSpPr>
        <p:spPr>
          <a:xfrm>
            <a:off x="7239000" y="2286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66800" y="381000"/>
            <a:ext cx="6629400"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Ellipse Parameters</a:t>
            </a:r>
          </a:p>
        </p:txBody>
      </p:sp>
      <p:sp>
        <p:nvSpPr>
          <p:cNvPr id="4" name="Text Placeholder 2"/>
          <p:cNvSpPr txBox="1">
            <a:spLocks/>
          </p:cNvSpPr>
          <p:nvPr/>
        </p:nvSpPr>
        <p:spPr>
          <a:xfrm>
            <a:off x="304800" y="1447800"/>
            <a:ext cx="5029200" cy="49530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rgbClr val="0000FF"/>
                </a:solidFill>
                <a:effectLst/>
                <a:uLnTx/>
                <a:uFillTx/>
                <a:latin typeface="+mn-lt"/>
                <a:ea typeface="+mn-ea"/>
                <a:cs typeface="+mn-cs"/>
              </a:rPr>
              <a:t>Distance </a:t>
            </a:r>
            <a:r>
              <a:rPr kumimoji="0" lang="en-US" sz="2800" b="1" i="1"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a</a:t>
            </a:r>
            <a:r>
              <a:rPr kumimoji="0" lang="en-US" sz="28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 = </a:t>
            </a:r>
            <a:r>
              <a:rPr kumimoji="0" lang="en-US" sz="2800" b="1" i="1"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AB</a:t>
            </a:r>
            <a:r>
              <a:rPr kumimoji="0" lang="en-US" sz="28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/2 </a:t>
            </a:r>
            <a:r>
              <a:rPr kumimoji="0" lang="en-US" sz="2800" b="1" i="0" u="none" strike="noStrike" kern="1200" cap="none" spc="0" normalizeH="0" baseline="0" noProof="0" dirty="0" smtClean="0">
                <a:ln>
                  <a:noFill/>
                </a:ln>
                <a:solidFill>
                  <a:srgbClr val="0000FF"/>
                </a:solidFill>
                <a:effectLst/>
                <a:uLnTx/>
                <a:uFillTx/>
                <a:latin typeface="+mn-lt"/>
                <a:ea typeface="+mn-ea"/>
                <a:cs typeface="+mn-cs"/>
              </a:rPr>
              <a:t>is the semi-major axis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rgbClr val="0000FF"/>
                </a:solidFill>
                <a:uLnTx/>
                <a:uFillTx/>
                <a:latin typeface="+mn-lt"/>
                <a:ea typeface="+mn-ea"/>
                <a:cs typeface="+mn-cs"/>
              </a:rPr>
              <a:t>Distance </a:t>
            </a:r>
            <a:r>
              <a:rPr kumimoji="0" lang="en-US" sz="2800" b="1" i="1" u="none" strike="noStrike" kern="1200" cap="none" spc="0" normalizeH="0" baseline="0" noProof="0" dirty="0" smtClean="0">
                <a:ln>
                  <a:noFill/>
                </a:ln>
                <a:solidFill>
                  <a:srgbClr val="0000FF"/>
                </a:solidFill>
                <a:uLnTx/>
                <a:uFillTx/>
                <a:latin typeface="Times New Roman" pitchFamily="18" charset="0"/>
                <a:ea typeface="+mn-ea"/>
                <a:cs typeface="Times New Roman" pitchFamily="18" charset="0"/>
              </a:rPr>
              <a:t>b</a:t>
            </a:r>
            <a:r>
              <a:rPr kumimoji="0" lang="en-US" sz="2800" b="1" i="0" u="none" strike="noStrike" kern="1200" cap="none" spc="0" normalizeH="0" baseline="0" noProof="0" dirty="0" smtClean="0">
                <a:ln>
                  <a:noFill/>
                </a:ln>
                <a:solidFill>
                  <a:srgbClr val="0000FF"/>
                </a:solidFill>
                <a:uLnTx/>
                <a:uFillTx/>
                <a:latin typeface="Times New Roman" pitchFamily="18" charset="0"/>
                <a:ea typeface="+mn-ea"/>
                <a:cs typeface="Times New Roman" pitchFamily="18" charset="0"/>
              </a:rPr>
              <a:t> = </a:t>
            </a:r>
            <a:r>
              <a:rPr kumimoji="0" lang="en-US" sz="2800" b="1" i="1" u="none" strike="noStrike" kern="1200" cap="none" spc="0" normalizeH="0" baseline="0" noProof="0" dirty="0" smtClean="0">
                <a:ln>
                  <a:noFill/>
                </a:ln>
                <a:solidFill>
                  <a:srgbClr val="0000FF"/>
                </a:solidFill>
                <a:uLnTx/>
                <a:uFillTx/>
                <a:latin typeface="Times New Roman" pitchFamily="18" charset="0"/>
                <a:ea typeface="+mn-ea"/>
                <a:cs typeface="Times New Roman" pitchFamily="18" charset="0"/>
              </a:rPr>
              <a:t>CD</a:t>
            </a:r>
            <a:r>
              <a:rPr kumimoji="0" lang="en-US" sz="2800" b="1" i="0" u="none" strike="noStrike" kern="1200" cap="none" spc="0" normalizeH="0" baseline="0" noProof="0" dirty="0" smtClean="0">
                <a:ln>
                  <a:noFill/>
                </a:ln>
                <a:solidFill>
                  <a:srgbClr val="0000FF"/>
                </a:solidFill>
                <a:uLnTx/>
                <a:uFillTx/>
                <a:latin typeface="Times New Roman" pitchFamily="18" charset="0"/>
                <a:ea typeface="+mn-ea"/>
                <a:cs typeface="Times New Roman" pitchFamily="18" charset="0"/>
              </a:rPr>
              <a:t>/2 </a:t>
            </a:r>
            <a:r>
              <a:rPr kumimoji="0" lang="en-US" sz="2800" b="1" i="0" u="none" strike="noStrike" kern="1200" cap="none" spc="0" normalizeH="0" baseline="0" noProof="0" dirty="0" smtClean="0">
                <a:ln>
                  <a:noFill/>
                </a:ln>
                <a:solidFill>
                  <a:srgbClr val="0000FF"/>
                </a:solidFill>
                <a:uLnTx/>
                <a:uFillTx/>
                <a:latin typeface="+mn-lt"/>
                <a:ea typeface="+mn-ea"/>
                <a:cs typeface="+mn-cs"/>
              </a:rPr>
              <a:t>is the semi-minor axis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rgbClr val="002060"/>
                </a:solidFill>
                <a:effectLst/>
                <a:uLnTx/>
                <a:uFillTx/>
                <a:latin typeface="+mn-lt"/>
                <a:ea typeface="+mn-ea"/>
                <a:cs typeface="+mn-cs"/>
              </a:rPr>
              <a:t>Distance from one focus to center of the ellipse is </a:t>
            </a:r>
            <a:r>
              <a:rPr kumimoji="0" lang="en-US" sz="2800" b="1" i="1"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ea</a:t>
            </a:r>
            <a:r>
              <a:rPr kumimoji="0" lang="en-US" sz="2800" b="1" i="0" u="none" strike="noStrike" kern="1200" cap="none" spc="0" normalizeH="0" baseline="0" noProof="0" dirty="0" smtClean="0">
                <a:ln>
                  <a:noFill/>
                </a:ln>
                <a:solidFill>
                  <a:srgbClr val="002060"/>
                </a:solidFill>
                <a:effectLst/>
                <a:uLnTx/>
                <a:uFillTx/>
                <a:latin typeface="+mn-lt"/>
                <a:ea typeface="+mn-ea"/>
                <a:cs typeface="+mn-cs"/>
              </a:rPr>
              <a:t>, where </a:t>
            </a:r>
            <a:r>
              <a:rPr kumimoji="0" lang="en-US" sz="2800" b="1" i="1"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e</a:t>
            </a:r>
            <a:r>
              <a:rPr kumimoji="0" lang="en-US" sz="2800" b="1" i="0" u="none" strike="noStrike" kern="1200" cap="none" spc="0" normalizeH="0" baseline="0" noProof="0" dirty="0" smtClean="0">
                <a:ln>
                  <a:noFill/>
                </a:ln>
                <a:solidFill>
                  <a:srgbClr val="002060"/>
                </a:solidFill>
                <a:effectLst/>
                <a:uLnTx/>
                <a:uFillTx/>
                <a:latin typeface="+mn-lt"/>
                <a:ea typeface="+mn-ea"/>
                <a:cs typeface="+mn-cs"/>
              </a:rPr>
              <a:t> is the eccentricity.</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Eccentricity is zero for a circular orbit, and gets larger as the ellipse gets more pronounced.</a:t>
            </a:r>
          </a:p>
        </p:txBody>
      </p:sp>
      <p:pic>
        <p:nvPicPr>
          <p:cNvPr id="6" name="Picture 2" descr="http://www.csgnetwork.com/ellipse.png"/>
          <p:cNvPicPr>
            <a:picLocks noChangeAspect="1" noChangeArrowheads="1"/>
          </p:cNvPicPr>
          <p:nvPr/>
        </p:nvPicPr>
        <p:blipFill>
          <a:blip r:embed="rId2" cstate="print"/>
          <a:srcRect/>
          <a:stretch>
            <a:fillRect/>
          </a:stretch>
        </p:blipFill>
        <p:spPr>
          <a:xfrm>
            <a:off x="5410200" y="2438400"/>
            <a:ext cx="3499395" cy="2743200"/>
          </a:xfrm>
          <a:prstGeom prst="rect">
            <a:avLst/>
          </a:prstGeom>
          <a:noFill/>
        </p:spPr>
      </p:pic>
      <p:sp>
        <p:nvSpPr>
          <p:cNvPr id="7" name="Rectangle 6"/>
          <p:cNvSpPr/>
          <p:nvPr/>
        </p:nvSpPr>
        <p:spPr>
          <a:xfrm>
            <a:off x="7239000" y="2286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09800" y="685800"/>
            <a:ext cx="5029200" cy="685800"/>
          </a:xfrm>
          <a:prstGeom prst="rect">
            <a:avLst/>
          </a:prstGeom>
          <a:solidFill>
            <a:srgbClr val="FFFF00"/>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2060"/>
                </a:solidFill>
                <a:effectLst/>
                <a:uLnTx/>
                <a:uFillTx/>
                <a:latin typeface="+mj-lt"/>
                <a:ea typeface="+mj-ea"/>
                <a:cs typeface="+mj-cs"/>
              </a:rPr>
              <a:t>Kepler’s Second Law</a:t>
            </a:r>
          </a:p>
        </p:txBody>
      </p:sp>
      <p:sp>
        <p:nvSpPr>
          <p:cNvPr id="5" name="Rectangle 3"/>
          <p:cNvSpPr txBox="1">
            <a:spLocks noChangeArrowheads="1"/>
          </p:cNvSpPr>
          <p:nvPr/>
        </p:nvSpPr>
        <p:spPr>
          <a:xfrm>
            <a:off x="228600" y="1930400"/>
            <a:ext cx="3543300" cy="43180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A line drawn from the Sun to any planet will sweep out equal areas in equal times</a:t>
            </a:r>
          </a:p>
          <a:p>
            <a:pPr marL="742950" marR="0" lvl="1" indent="-285750" algn="just" defTabSz="914400" rtl="0" eaLnBrk="1" fontAlgn="auto" latinLnBrk="0" hangingPunct="1">
              <a:lnSpc>
                <a:spcPct val="100000"/>
              </a:lnSpc>
              <a:spcBef>
                <a:spcPts val="3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00FF"/>
                </a:solidFill>
                <a:effectLst/>
                <a:uLnTx/>
                <a:uFillTx/>
                <a:latin typeface="+mn-lt"/>
                <a:ea typeface="+mn-ea"/>
                <a:cs typeface="+mn-cs"/>
              </a:rPr>
              <a:t>Area from A to B and C to D are the same</a:t>
            </a:r>
          </a:p>
        </p:txBody>
      </p:sp>
      <p:graphicFrame>
        <p:nvGraphicFramePr>
          <p:cNvPr id="6" name="Object 4"/>
          <p:cNvGraphicFramePr>
            <a:graphicFrameLocks noChangeAspect="1"/>
          </p:cNvGraphicFramePr>
          <p:nvPr/>
        </p:nvGraphicFramePr>
        <p:xfrm>
          <a:off x="3910079" y="2514600"/>
          <a:ext cx="4916115" cy="2667000"/>
        </p:xfrm>
        <a:graphic>
          <a:graphicData uri="http://schemas.openxmlformats.org/presentationml/2006/ole">
            <p:oleObj spid="_x0000_s21506" name="Photo Editor Photo" r:id="rId3" imgW="9752381" imgH="5952381" progId="">
              <p:embed/>
            </p:oleObj>
          </a:graphicData>
        </a:graphic>
      </p:graphicFrame>
      <p:sp>
        <p:nvSpPr>
          <p:cNvPr id="7" name="Rectangle 6"/>
          <p:cNvSpPr/>
          <p:nvPr/>
        </p:nvSpPr>
        <p:spPr>
          <a:xfrm>
            <a:off x="7239000" y="2286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5968" y="2810470"/>
            <a:ext cx="3262432" cy="923330"/>
          </a:xfrm>
          <a:prstGeom prst="rect">
            <a:avLst/>
          </a:prstGeom>
        </p:spPr>
        <p:txBody>
          <a:bodyPr wrap="none">
            <a:spAutoFit/>
          </a:bodyPr>
          <a:lstStyle/>
          <a:p>
            <a:r>
              <a:rPr lang="en-US" sz="5400" b="1" dirty="0" smtClean="0">
                <a:solidFill>
                  <a:srgbClr val="003300"/>
                </a:solidFill>
                <a:latin typeface="Arial" pitchFamily="34" charset="0"/>
                <a:cs typeface="Arial" pitchFamily="34" charset="0"/>
              </a:rPr>
              <a:t>Lecture 1</a:t>
            </a:r>
            <a:endParaRPr lang="en-IN" sz="5400" b="1" dirty="0">
              <a:solidFill>
                <a:srgbClr val="0033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57200" y="1447800"/>
            <a:ext cx="8128000" cy="4648200"/>
          </a:xfrm>
          <a:prstGeom prst="rect">
            <a:avLst/>
          </a:prstGeom>
        </p:spPr>
        <p:txBody>
          <a:bodyPr/>
          <a:lstStyle/>
          <a:p>
            <a:pPr marL="342900" marR="0" lvl="0" indent="-342900" algn="just" defTabSz="914400" rtl="0" eaLnBrk="1" fontAlgn="auto" latinLnBrk="0" hangingPunct="1">
              <a:lnSpc>
                <a:spcPct val="90000"/>
              </a:lnSpc>
              <a:spcBef>
                <a:spcPct val="20000"/>
              </a:spcBef>
              <a:spcAft>
                <a:spcPts val="0"/>
              </a:spcAft>
              <a:buClrTx/>
              <a:buSzTx/>
              <a:buFont typeface="Wingdings" pitchFamily="2" charset="2"/>
              <a:buChar char="v"/>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The square of the orbital period of any planet is proportional to cube of the average distance from the Sun to the planet.</a:t>
            </a:r>
            <a:endParaRPr kumimoji="0" lang="en-US" altLang="zh-CN" sz="2800" b="1" i="0" u="none" strike="noStrike" kern="1200" cap="none" spc="0" normalizeH="0" baseline="0" noProof="0" dirty="0" smtClean="0">
              <a:ln>
                <a:noFill/>
              </a:ln>
              <a:solidFill>
                <a:schemeClr val="tx1"/>
              </a:solidFill>
              <a:effectLst/>
              <a:uLnTx/>
              <a:uFillTx/>
              <a:latin typeface="+mn-lt"/>
              <a:ea typeface="宋体" pitchFamily="2" charset="-122"/>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tabLst/>
              <a:defRPr/>
            </a:pPr>
            <a:endParaRPr kumimoji="0" lang="en-US" altLang="zh-CN" sz="2400" b="0" i="0" u="none" strike="noStrike" kern="1200" cap="none" spc="0" normalizeH="0" baseline="0" noProof="0" dirty="0" smtClean="0">
              <a:ln>
                <a:noFill/>
              </a:ln>
              <a:solidFill>
                <a:schemeClr val="tx1"/>
              </a:solidFill>
              <a:effectLst/>
              <a:uLnTx/>
              <a:uFillTx/>
              <a:latin typeface="+mn-lt"/>
              <a:ea typeface="宋体" pitchFamily="2" charset="-122"/>
              <a:cs typeface="+mn-cs"/>
            </a:endParaRP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altLang="zh-CN" sz="2400" b="1" i="0" u="none" strike="noStrike" kern="1200" cap="none" spc="0" normalizeH="0" baseline="0" noProof="0" dirty="0" smtClean="0">
                <a:ln>
                  <a:noFill/>
                </a:ln>
                <a:solidFill>
                  <a:srgbClr val="FF0000"/>
                </a:solidFill>
                <a:effectLst/>
                <a:uLnTx/>
                <a:uFillTx/>
                <a:latin typeface="+mn-lt"/>
                <a:ea typeface="宋体" pitchFamily="2" charset="-122"/>
                <a:cs typeface="+mn-cs"/>
              </a:rPr>
              <a:t>T is the period of the planet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altLang="zh-CN" sz="2400" b="1" i="0" u="none" strike="noStrike" kern="1200" cap="none" spc="0" normalizeH="0" baseline="0" noProof="0" dirty="0" smtClean="0">
                <a:ln>
                  <a:noFill/>
                </a:ln>
                <a:solidFill>
                  <a:schemeClr val="tx1">
                    <a:lumMod val="95000"/>
                    <a:lumOff val="5000"/>
                  </a:schemeClr>
                </a:solidFill>
                <a:effectLst/>
                <a:uLnTx/>
                <a:uFillTx/>
                <a:latin typeface="+mn-lt"/>
                <a:ea typeface="宋体" pitchFamily="2" charset="-122"/>
                <a:cs typeface="+mn-cs"/>
              </a:rPr>
              <a:t>a is the average distance from the Sun. Or a is the length of the semi-major axis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00FF"/>
                </a:solidFill>
                <a:effectLst/>
                <a:uLnTx/>
                <a:uFillTx/>
                <a:latin typeface="+mn-lt"/>
                <a:ea typeface="+mn-ea"/>
                <a:cs typeface="+mn-cs"/>
              </a:rPr>
              <a:t>For orbit around the Sun, K = K</a:t>
            </a:r>
            <a:r>
              <a:rPr kumimoji="0" lang="en-US" sz="2400" b="1" i="0" u="none" strike="noStrike" kern="1200" cap="none" spc="0" normalizeH="0" baseline="-25000" noProof="0" dirty="0" smtClean="0">
                <a:ln>
                  <a:noFill/>
                </a:ln>
                <a:solidFill>
                  <a:srgbClr val="0000FF"/>
                </a:solidFill>
                <a:effectLst/>
                <a:uLnTx/>
                <a:uFillTx/>
                <a:latin typeface="+mn-lt"/>
                <a:ea typeface="+mn-ea"/>
                <a:cs typeface="+mn-cs"/>
              </a:rPr>
              <a:t>S</a:t>
            </a:r>
            <a:r>
              <a:rPr kumimoji="0" lang="en-US" sz="2400" b="1" i="0" u="none" strike="noStrike" kern="1200" cap="none" spc="0" normalizeH="0" baseline="0" noProof="0" dirty="0" smtClean="0">
                <a:ln>
                  <a:noFill/>
                </a:ln>
                <a:solidFill>
                  <a:srgbClr val="0000FF"/>
                </a:solidFill>
                <a:effectLst/>
                <a:uLnTx/>
                <a:uFillTx/>
                <a:latin typeface="+mn-lt"/>
                <a:ea typeface="+mn-ea"/>
                <a:cs typeface="+mn-cs"/>
              </a:rPr>
              <a:t> = 2.97x10</a:t>
            </a:r>
            <a:r>
              <a:rPr kumimoji="0" lang="en-US" sz="2400" b="1" i="0" u="none" strike="noStrike" kern="1200" cap="none" spc="0" normalizeH="0" baseline="30000" noProof="0" dirty="0" smtClean="0">
                <a:ln>
                  <a:noFill/>
                </a:ln>
                <a:solidFill>
                  <a:srgbClr val="0000FF"/>
                </a:solidFill>
                <a:effectLst/>
                <a:uLnTx/>
                <a:uFillTx/>
                <a:latin typeface="+mn-lt"/>
                <a:ea typeface="+mn-ea"/>
                <a:cs typeface="+mn-cs"/>
              </a:rPr>
              <a:t>-19</a:t>
            </a:r>
            <a:r>
              <a:rPr kumimoji="0" lang="en-US" sz="2400" b="1" i="0" u="none" strike="noStrike" kern="1200" cap="none" spc="0" normalizeH="0" baseline="0" noProof="0" dirty="0" smtClean="0">
                <a:ln>
                  <a:noFill/>
                </a:ln>
                <a:solidFill>
                  <a:srgbClr val="0000FF"/>
                </a:solidFill>
                <a:effectLst/>
                <a:uLnTx/>
                <a:uFillTx/>
                <a:latin typeface="+mn-lt"/>
                <a:ea typeface="+mn-ea"/>
                <a:cs typeface="+mn-cs"/>
              </a:rPr>
              <a:t> s</a:t>
            </a:r>
            <a:r>
              <a:rPr kumimoji="0" lang="en-US" sz="2400" b="1" i="0" u="none" strike="noStrike" kern="1200" cap="none" spc="0" normalizeH="0" baseline="30000" noProof="0" dirty="0" smtClean="0">
                <a:ln>
                  <a:noFill/>
                </a:ln>
                <a:solidFill>
                  <a:srgbClr val="0000FF"/>
                </a:solidFill>
                <a:effectLst/>
                <a:uLnTx/>
                <a:uFillTx/>
                <a:latin typeface="+mn-lt"/>
                <a:ea typeface="+mn-ea"/>
                <a:cs typeface="+mn-cs"/>
              </a:rPr>
              <a:t>2</a:t>
            </a:r>
            <a:r>
              <a:rPr kumimoji="0" lang="en-US" sz="2400" b="1" i="0" u="none" strike="noStrike" kern="1200" cap="none" spc="0" normalizeH="0" baseline="0" noProof="0" dirty="0" smtClean="0">
                <a:ln>
                  <a:noFill/>
                </a:ln>
                <a:solidFill>
                  <a:srgbClr val="0000FF"/>
                </a:solidFill>
                <a:effectLst/>
                <a:uLnTx/>
                <a:uFillTx/>
                <a:latin typeface="+mn-lt"/>
                <a:ea typeface="+mn-ea"/>
                <a:cs typeface="+mn-cs"/>
              </a:rPr>
              <a:t>/m</a:t>
            </a:r>
            <a:r>
              <a:rPr kumimoji="0" lang="en-US" sz="2400" b="1" i="0" u="none" strike="noStrike" kern="1200" cap="none" spc="0" normalizeH="0" baseline="30000" noProof="0" dirty="0" smtClean="0">
                <a:ln>
                  <a:noFill/>
                </a:ln>
                <a:solidFill>
                  <a:srgbClr val="0000FF"/>
                </a:solidFill>
                <a:effectLst/>
                <a:uLnTx/>
                <a:uFillTx/>
                <a:latin typeface="+mn-lt"/>
                <a:ea typeface="+mn-ea"/>
                <a:cs typeface="+mn-cs"/>
              </a:rPr>
              <a:t>3</a:t>
            </a:r>
            <a:endParaRPr kumimoji="0" lang="en-US" sz="2400" b="1" i="0" u="none" strike="noStrike" kern="1200" cap="none" spc="0" normalizeH="0" baseline="0" noProof="0" dirty="0" smtClean="0">
              <a:ln>
                <a:noFill/>
              </a:ln>
              <a:solidFill>
                <a:srgbClr val="0000FF"/>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00FF"/>
                </a:solidFill>
                <a:effectLst/>
                <a:uLnTx/>
                <a:uFillTx/>
                <a:latin typeface="+mn-lt"/>
                <a:ea typeface="+mn-ea"/>
                <a:cs typeface="+mn-cs"/>
              </a:rPr>
              <a:t>K is independent of the mass of the planet</a:t>
            </a:r>
          </a:p>
        </p:txBody>
      </p:sp>
      <p:sp>
        <p:nvSpPr>
          <p:cNvPr id="4" name="Rectangle 2"/>
          <p:cNvSpPr txBox="1">
            <a:spLocks noChangeArrowheads="1"/>
          </p:cNvSpPr>
          <p:nvPr/>
        </p:nvSpPr>
        <p:spPr>
          <a:xfrm>
            <a:off x="2438400" y="381000"/>
            <a:ext cx="4648200" cy="838200"/>
          </a:xfrm>
          <a:prstGeom prst="rect">
            <a:avLst/>
          </a:prstGeom>
          <a:solidFill>
            <a:srgbClr val="0000FF"/>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uLnTx/>
                <a:uFillTx/>
                <a:latin typeface="+mj-lt"/>
                <a:ea typeface="+mj-ea"/>
                <a:cs typeface="+mj-cs"/>
              </a:rPr>
              <a:t>Kepler’s Third Law</a:t>
            </a:r>
          </a:p>
        </p:txBody>
      </p:sp>
      <p:graphicFrame>
        <p:nvGraphicFramePr>
          <p:cNvPr id="5" name="Object 8"/>
          <p:cNvGraphicFramePr>
            <a:graphicFrameLocks noChangeAspect="1"/>
          </p:cNvGraphicFramePr>
          <p:nvPr/>
        </p:nvGraphicFramePr>
        <p:xfrm>
          <a:off x="6781800" y="5181600"/>
          <a:ext cx="1867521" cy="1219200"/>
        </p:xfrm>
        <a:graphic>
          <a:graphicData uri="http://schemas.openxmlformats.org/presentationml/2006/ole">
            <p:oleObj spid="_x0000_s22530" name="公式" r:id="rId3" imgW="914040" imgH="596880" progId="Equation.3">
              <p:embed/>
            </p:oleObj>
          </a:graphicData>
        </a:graphic>
      </p:graphicFrame>
      <p:graphicFrame>
        <p:nvGraphicFramePr>
          <p:cNvPr id="6" name="Object 4"/>
          <p:cNvGraphicFramePr>
            <a:graphicFrameLocks noChangeAspect="1"/>
          </p:cNvGraphicFramePr>
          <p:nvPr/>
        </p:nvGraphicFramePr>
        <p:xfrm>
          <a:off x="3352800" y="2743200"/>
          <a:ext cx="1792288" cy="609600"/>
        </p:xfrm>
        <a:graphic>
          <a:graphicData uri="http://schemas.openxmlformats.org/presentationml/2006/ole">
            <p:oleObj spid="_x0000_s22531" name="公式" r:id="rId4" imgW="786960" imgH="254160" progId="Equation.3">
              <p:embed/>
            </p:oleObj>
          </a:graphicData>
        </a:graphic>
      </p:graphicFrame>
      <p:sp>
        <p:nvSpPr>
          <p:cNvPr id="8" name="Rectangle 7"/>
          <p:cNvSpPr/>
          <p:nvPr/>
        </p:nvSpPr>
        <p:spPr>
          <a:xfrm>
            <a:off x="7239000" y="2286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86725" y="1555500"/>
            <a:ext cx="8153400" cy="4648200"/>
          </a:xfrm>
          <a:prstGeom prst="rect">
            <a:avLst/>
          </a:prstGeom>
        </p:spPr>
        <p:txBody>
          <a:bodyPr/>
          <a:lstStyle/>
          <a:p>
            <a:pPr marL="533400" marR="0" lvl="0" indent="-5334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altLang="zh-CN" sz="2800" b="1" i="0" u="none" strike="noStrike" kern="1200" cap="none" spc="0" normalizeH="0" baseline="0" noProof="0" dirty="0" smtClean="0">
                <a:ln>
                  <a:noFill/>
                </a:ln>
                <a:solidFill>
                  <a:srgbClr val="003300"/>
                </a:solidFill>
                <a:effectLst/>
                <a:uLnTx/>
                <a:uFillTx/>
                <a:latin typeface="Arial" pitchFamily="34" charset="0"/>
                <a:ea typeface="宋体" pitchFamily="2" charset="-122"/>
                <a:cs typeface="Arial" pitchFamily="34" charset="0"/>
              </a:rPr>
              <a:t>Calculate the mass of the Sun noting that the period of the Earth’s orbit around the Sun is  3.156</a:t>
            </a:r>
            <a:r>
              <a:rPr kumimoji="0" lang="en-US" altLang="zh-CN" sz="2800" b="1" i="0" u="none" strike="noStrike" kern="1200" cap="none" spc="0" normalizeH="0" baseline="0" noProof="0" dirty="0" smtClean="0">
                <a:ln>
                  <a:noFill/>
                </a:ln>
                <a:solidFill>
                  <a:srgbClr val="003300"/>
                </a:solidFill>
                <a:effectLst/>
                <a:uLnTx/>
                <a:uFillTx/>
                <a:latin typeface="Arial" pitchFamily="34" charset="0"/>
                <a:ea typeface="宋体" pitchFamily="2" charset="-122"/>
                <a:cs typeface="Arial" pitchFamily="34" charset="0"/>
                <a:sym typeface="SymbolProp BT" pitchFamily="18" charset="2"/>
              </a:rPr>
              <a:t>10</a:t>
            </a:r>
            <a:r>
              <a:rPr kumimoji="0" lang="en-US" altLang="zh-CN" sz="2800" b="1" i="0" u="none" strike="noStrike" kern="1200" cap="none" spc="0" normalizeH="0" baseline="30000" noProof="0" dirty="0" smtClean="0">
                <a:ln>
                  <a:noFill/>
                </a:ln>
                <a:solidFill>
                  <a:srgbClr val="003300"/>
                </a:solidFill>
                <a:effectLst/>
                <a:uLnTx/>
                <a:uFillTx/>
                <a:latin typeface="Arial" pitchFamily="34" charset="0"/>
                <a:ea typeface="宋体" pitchFamily="2" charset="-122"/>
                <a:cs typeface="Arial" pitchFamily="34" charset="0"/>
                <a:sym typeface="SymbolProp BT" pitchFamily="18" charset="2"/>
              </a:rPr>
              <a:t>7 </a:t>
            </a:r>
            <a:r>
              <a:rPr kumimoji="0" lang="en-US" altLang="zh-CN" sz="2800" b="1" i="0" u="none" strike="noStrike" kern="1200" cap="none" spc="0" normalizeH="0" baseline="0" noProof="0" dirty="0" smtClean="0">
                <a:ln>
                  <a:noFill/>
                </a:ln>
                <a:solidFill>
                  <a:srgbClr val="003300"/>
                </a:solidFill>
                <a:effectLst/>
                <a:uLnTx/>
                <a:uFillTx/>
                <a:latin typeface="Arial" pitchFamily="34" charset="0"/>
                <a:ea typeface="宋体" pitchFamily="2" charset="-122"/>
                <a:cs typeface="Arial" pitchFamily="34" charset="0"/>
                <a:sym typeface="SymbolProp BT" pitchFamily="18" charset="2"/>
              </a:rPr>
              <a:t>s and its distance from the Sun is 1.49610</a:t>
            </a:r>
            <a:r>
              <a:rPr kumimoji="0" lang="en-US" altLang="zh-CN" sz="2800" b="1" i="0" u="none" strike="noStrike" kern="1200" cap="none" spc="0" normalizeH="0" baseline="30000" noProof="0" dirty="0" smtClean="0">
                <a:ln>
                  <a:noFill/>
                </a:ln>
                <a:solidFill>
                  <a:srgbClr val="003300"/>
                </a:solidFill>
                <a:effectLst/>
                <a:uLnTx/>
                <a:uFillTx/>
                <a:latin typeface="Arial" pitchFamily="34" charset="0"/>
                <a:ea typeface="宋体" pitchFamily="2" charset="-122"/>
                <a:cs typeface="Arial" pitchFamily="34" charset="0"/>
                <a:sym typeface="SymbolProp BT" pitchFamily="18" charset="2"/>
              </a:rPr>
              <a:t>11 </a:t>
            </a:r>
            <a:r>
              <a:rPr kumimoji="0" lang="en-US" altLang="zh-CN" sz="2800" b="1" i="0" u="none" strike="noStrike" kern="1200" cap="none" spc="0" normalizeH="0" baseline="0" noProof="0" dirty="0" smtClean="0">
                <a:ln>
                  <a:noFill/>
                </a:ln>
                <a:solidFill>
                  <a:srgbClr val="003300"/>
                </a:solidFill>
                <a:effectLst/>
                <a:uLnTx/>
                <a:uFillTx/>
                <a:latin typeface="Arial" pitchFamily="34" charset="0"/>
                <a:ea typeface="宋体" pitchFamily="2" charset="-122"/>
                <a:cs typeface="Arial" pitchFamily="34" charset="0"/>
                <a:sym typeface="SymbolProp BT" pitchFamily="18" charset="2"/>
              </a:rPr>
              <a:t>m</a:t>
            </a:r>
            <a:r>
              <a:rPr kumimoji="0" lang="en-US" altLang="zh-CN" sz="2800" b="1" i="0" u="none" strike="noStrike" kern="1200" cap="none" spc="0" normalizeH="0" baseline="0" noProof="0" dirty="0" smtClean="0">
                <a:ln>
                  <a:noFill/>
                </a:ln>
                <a:solidFill>
                  <a:srgbClr val="003300"/>
                </a:solidFill>
                <a:effectLst/>
                <a:uLnTx/>
                <a:uFillTx/>
                <a:latin typeface="Arial" pitchFamily="34" charset="0"/>
                <a:ea typeface="宋体" pitchFamily="2" charset="-122"/>
                <a:cs typeface="Arial" pitchFamily="34" charset="0"/>
              </a:rPr>
              <a:t>.</a:t>
            </a:r>
          </a:p>
          <a:p>
            <a:pPr marL="533400" marR="0" lvl="0" indent="-5334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altLang="zh-CN" sz="2800" b="0" i="0" u="none" strike="noStrike" kern="1200" cap="none" spc="0" normalizeH="0" baseline="0" noProof="0" dirty="0" smtClean="0">
              <a:ln>
                <a:noFill/>
              </a:ln>
              <a:solidFill>
                <a:schemeClr val="tx1"/>
              </a:solidFill>
              <a:effectLst/>
              <a:uLnTx/>
              <a:uFillTx/>
              <a:latin typeface="+mn-lt"/>
              <a:ea typeface="宋体" pitchFamily="2" charset="-122"/>
              <a:cs typeface="+mn-cs"/>
            </a:endParaRPr>
          </a:p>
        </p:txBody>
      </p:sp>
      <p:sp>
        <p:nvSpPr>
          <p:cNvPr id="4" name="Rectangle 3"/>
          <p:cNvSpPr txBox="1">
            <a:spLocks noChangeArrowheads="1"/>
          </p:cNvSpPr>
          <p:nvPr/>
        </p:nvSpPr>
        <p:spPr>
          <a:xfrm>
            <a:off x="1676400" y="609600"/>
            <a:ext cx="5715000" cy="762000"/>
          </a:xfrm>
          <a:prstGeom prst="rect">
            <a:avLst/>
          </a:prstGeom>
          <a:solidFill>
            <a:srgbClr val="0000FF"/>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400" b="1" i="0" u="none" strike="noStrike" kern="1200" cap="none" spc="0" normalizeH="0" baseline="0" noProof="0" dirty="0" smtClean="0">
                <a:ln>
                  <a:noFill/>
                </a:ln>
                <a:solidFill>
                  <a:srgbClr val="FFFF00"/>
                </a:solidFill>
                <a:effectLst/>
                <a:uLnTx/>
                <a:uFillTx/>
                <a:latin typeface="Arial" pitchFamily="34" charset="0"/>
                <a:ea typeface="宋体" pitchFamily="2" charset="-122"/>
                <a:cs typeface="Arial" pitchFamily="34" charset="0"/>
              </a:rPr>
              <a:t>The Mass of the Sun</a:t>
            </a:r>
            <a:endParaRPr kumimoji="0" lang="en-US" sz="4400" b="1" i="0" u="none" strike="noStrike" kern="1200" cap="none" spc="0" normalizeH="0" baseline="0" noProof="0" dirty="0" smtClean="0">
              <a:ln>
                <a:noFill/>
              </a:ln>
              <a:solidFill>
                <a:srgbClr val="FFFF00"/>
              </a:solidFill>
              <a:effectLst/>
              <a:uLnTx/>
              <a:uFillTx/>
              <a:latin typeface="Arial" pitchFamily="34" charset="0"/>
              <a:ea typeface="+mj-ea"/>
              <a:cs typeface="Arial" pitchFamily="34" charset="0"/>
            </a:endParaRPr>
          </a:p>
        </p:txBody>
      </p:sp>
      <p:sp>
        <p:nvSpPr>
          <p:cNvPr id="7" name="Rectangle 6"/>
          <p:cNvSpPr/>
          <p:nvPr/>
        </p:nvSpPr>
        <p:spPr>
          <a:xfrm>
            <a:off x="7239000" y="2286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pic>
        <p:nvPicPr>
          <p:cNvPr id="62468" name="Picture 4" descr="C:\Users\jj\Downloads\1..PNG"/>
          <p:cNvPicPr>
            <a:picLocks noChangeAspect="1" noChangeArrowheads="1"/>
          </p:cNvPicPr>
          <p:nvPr/>
        </p:nvPicPr>
        <p:blipFill>
          <a:blip r:embed="rId2" cstate="print"/>
          <a:srcRect/>
          <a:stretch>
            <a:fillRect/>
          </a:stretch>
        </p:blipFill>
        <p:spPr bwMode="auto">
          <a:xfrm>
            <a:off x="1905000" y="3657600"/>
            <a:ext cx="5360395" cy="2362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438400"/>
            <a:ext cx="3262432" cy="923330"/>
          </a:xfrm>
          <a:prstGeom prst="rect">
            <a:avLst/>
          </a:prstGeom>
        </p:spPr>
        <p:txBody>
          <a:bodyPr wrap="none">
            <a:spAutoFit/>
          </a:bodyPr>
          <a:lstStyle/>
          <a:p>
            <a:r>
              <a:rPr lang="en-US" sz="5400" b="1" dirty="0" smtClean="0">
                <a:solidFill>
                  <a:srgbClr val="003300"/>
                </a:solidFill>
                <a:latin typeface="Arial" pitchFamily="34" charset="0"/>
                <a:cs typeface="Arial" pitchFamily="34" charset="0"/>
              </a:rPr>
              <a:t>Lecture 3</a:t>
            </a:r>
            <a:endParaRPr lang="en-IN" sz="5400" b="1" dirty="0">
              <a:solidFill>
                <a:srgbClr val="0033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360363"/>
            <a:ext cx="8991600" cy="6237287"/>
          </a:xfrm>
          <a:prstGeom prst="rect">
            <a:avLst/>
          </a:prstGeom>
          <a:ln/>
        </p:spPr>
        <p:txBody>
          <a:bodyPr vert="horz" lIns="91440" tIns="45720" rIns="91440" bIns="45720" rtlCol="0">
            <a:normAutofit fontScale="92500"/>
          </a:bodyPr>
          <a:lstStyle/>
          <a:p>
            <a:pPr marL="0" marR="0" lvl="0" indent="0" algn="ctr"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80000"/>
              </a:lnSpc>
              <a:spcBef>
                <a:spcPts val="1800"/>
              </a:spcBef>
              <a:spcAft>
                <a:spcPts val="0"/>
              </a:spcAft>
              <a:buClrTx/>
              <a:buSzTx/>
              <a:buFont typeface="Wingdings" pitchFamily="2" charset="2"/>
              <a:buNone/>
              <a:tabLst/>
              <a:defRPr/>
            </a:pPr>
            <a:endParaRPr lang="en-US" sz="2400" dirty="0" smtClean="0">
              <a:solidFill>
                <a:schemeClr val="tx1">
                  <a:tint val="75000"/>
                </a:schemeClr>
              </a:solidFill>
            </a:endParaRPr>
          </a:p>
          <a:p>
            <a:pPr marL="0" marR="0" lvl="0" indent="0" algn="ctr" defTabSz="914400" rtl="0" eaLnBrk="1" fontAlgn="auto" latinLnBrk="0" hangingPunct="1">
              <a:lnSpc>
                <a:spcPct val="80000"/>
              </a:lnSpc>
              <a:spcBef>
                <a:spcPts val="1800"/>
              </a:spcBef>
              <a:spcAft>
                <a:spcPts val="0"/>
              </a:spcAft>
              <a:buClrTx/>
              <a:buSzTx/>
              <a:buFont typeface="Wingdings" pitchFamily="2" charset="2"/>
              <a:buNone/>
              <a:tabLst/>
              <a:defRPr/>
            </a:pPr>
            <a:r>
              <a:rPr kumimoji="0" lang="en-US" sz="2400" b="1" i="0" u="none" strike="noStrike" kern="1200" cap="none" spc="0" normalizeH="0" baseline="0" noProof="0" dirty="0" smtClean="0">
                <a:ln>
                  <a:noFill/>
                </a:ln>
                <a:solidFill>
                  <a:srgbClr val="003300"/>
                </a:solidFill>
                <a:effectLst/>
                <a:uLnTx/>
                <a:uFillTx/>
                <a:latin typeface="+mn-lt"/>
                <a:ea typeface="+mn-ea"/>
                <a:cs typeface="+mn-cs"/>
              </a:rPr>
              <a:t>Dielectrics are the materials having electric dipole moment permanently.</a:t>
            </a:r>
          </a:p>
          <a:p>
            <a:pPr marL="0" marR="0" lvl="0" indent="0" algn="ctr"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sz="2400" b="0" i="0" u="none" strike="noStrike" kern="1200" cap="none" spc="0" normalizeH="0" baseline="0" noProof="0" dirty="0" smtClean="0">
              <a:ln>
                <a:noFill/>
              </a:ln>
              <a:solidFill>
                <a:srgbClr val="002060"/>
              </a:solidFill>
              <a:effectLst/>
              <a:uLnTx/>
              <a:uFillTx/>
              <a:latin typeface="+mn-lt"/>
              <a:ea typeface="+mn-ea"/>
              <a:cs typeface="+mn-cs"/>
            </a:endParaRPr>
          </a:p>
          <a:p>
            <a:pPr marL="0" marR="0" lvl="0" indent="0" defTabSz="914400" rtl="0" eaLnBrk="1" fontAlgn="auto" latinLnBrk="0" hangingPunct="1">
              <a:lnSpc>
                <a:spcPct val="80000"/>
              </a:lnSpc>
              <a:spcBef>
                <a:spcPct val="20000"/>
              </a:spcBef>
              <a:spcAft>
                <a:spcPts val="0"/>
              </a:spcAft>
              <a:buClrTx/>
              <a:buSzTx/>
              <a:buFont typeface="Wingdings" pitchFamily="2" charset="2"/>
              <a:buChar char="v"/>
              <a:tabLst/>
              <a:defRPr/>
            </a:pPr>
            <a:r>
              <a:rPr kumimoji="0" lang="en-US" sz="2400" b="1" i="0" u="none" strike="noStrike" kern="1200" cap="none" spc="0" normalizeH="0" baseline="0" noProof="0" dirty="0" smtClean="0">
                <a:ln>
                  <a:noFill/>
                </a:ln>
                <a:solidFill>
                  <a:srgbClr val="FF0000"/>
                </a:solidFill>
                <a:effectLst/>
                <a:uLnTx/>
                <a:uFillTx/>
                <a:latin typeface="+mn-lt"/>
                <a:ea typeface="+mn-ea"/>
                <a:cs typeface="+mn-cs"/>
              </a:rPr>
              <a:t> Dipole:</a:t>
            </a:r>
            <a:r>
              <a:rPr kumimoji="0" lang="en-US" sz="24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2400" b="1" i="0" u="none" strike="noStrike" kern="1200" cap="none" spc="0" normalizeH="0" baseline="0" noProof="0" dirty="0" smtClean="0">
                <a:ln>
                  <a:noFill/>
                </a:ln>
                <a:solidFill>
                  <a:srgbClr val="0000C8"/>
                </a:solidFill>
                <a:effectLst/>
                <a:uLnTx/>
                <a:uFillTx/>
                <a:latin typeface="+mn-lt"/>
                <a:ea typeface="+mn-ea"/>
                <a:cs typeface="+mn-cs"/>
              </a:rPr>
              <a:t>A dipole is an entity in which equal positive and negative   </a:t>
            </a:r>
          </a:p>
          <a:p>
            <a:pPr marL="0" marR="0" lvl="0" indent="0" defTabSz="914400" rtl="0" eaLnBrk="1" fontAlgn="auto" latinLnBrk="0" hangingPunct="1">
              <a:lnSpc>
                <a:spcPct val="80000"/>
              </a:lnSpc>
              <a:spcBef>
                <a:spcPct val="20000"/>
              </a:spcBef>
              <a:spcAft>
                <a:spcPts val="0"/>
              </a:spcAft>
              <a:buClrTx/>
              <a:buSzTx/>
              <a:tabLst/>
              <a:defRPr/>
            </a:pPr>
            <a:r>
              <a:rPr lang="en-US" sz="2400" b="1" dirty="0" smtClean="0">
                <a:solidFill>
                  <a:srgbClr val="0000C8"/>
                </a:solidFill>
              </a:rPr>
              <a:t>                    </a:t>
            </a:r>
            <a:r>
              <a:rPr kumimoji="0" lang="en-US" sz="2400" b="1" i="0" u="none" strike="noStrike" kern="1200" cap="none" spc="0" normalizeH="0" baseline="0" noProof="0" dirty="0" smtClean="0">
                <a:ln>
                  <a:noFill/>
                </a:ln>
                <a:solidFill>
                  <a:srgbClr val="0000C8"/>
                </a:solidFill>
                <a:effectLst/>
                <a:uLnTx/>
                <a:uFillTx/>
                <a:latin typeface="+mn-lt"/>
                <a:ea typeface="+mn-ea"/>
                <a:cs typeface="+mn-cs"/>
              </a:rPr>
              <a:t>charges are separated by a small distance..</a:t>
            </a:r>
          </a:p>
          <a:p>
            <a:pPr marL="0" marR="0" lvl="0" indent="0" defTabSz="914400" rtl="0" eaLnBrk="1" fontAlgn="auto" latinLnBrk="0" hangingPunct="1">
              <a:lnSpc>
                <a:spcPct val="80000"/>
              </a:lnSpc>
              <a:spcBef>
                <a:spcPct val="20000"/>
              </a:spcBef>
              <a:spcAft>
                <a:spcPts val="0"/>
              </a:spcAft>
              <a:buClrTx/>
              <a:buSzTx/>
              <a:tabLst/>
              <a:defRPr/>
            </a:pPr>
            <a:endParaRPr lang="en-US" sz="2400" b="1" dirty="0" smtClean="0">
              <a:solidFill>
                <a:srgbClr val="0000C8"/>
              </a:solidFill>
            </a:endParaRPr>
          </a:p>
          <a:p>
            <a:pPr marL="0" marR="0" lvl="0" indent="0" defTabSz="914400" rtl="0" eaLnBrk="1" fontAlgn="auto" latinLnBrk="0" hangingPunct="1">
              <a:lnSpc>
                <a:spcPct val="80000"/>
              </a:lnSpc>
              <a:spcBef>
                <a:spcPct val="20000"/>
              </a:spcBef>
              <a:spcAft>
                <a:spcPts val="0"/>
              </a:spcAft>
              <a:buClrTx/>
              <a:buSzTx/>
              <a:buFont typeface="Wingdings" pitchFamily="2" charset="2"/>
              <a:buChar char="v"/>
              <a:tabLst/>
              <a:defRPr/>
            </a:pPr>
            <a:r>
              <a:rPr kumimoji="0" lang="en-US" sz="2400" b="1" i="0" u="sng" strike="noStrike" kern="1200" cap="none" spc="0" normalizeH="0" baseline="0" noProof="0" dirty="0" smtClean="0">
                <a:ln>
                  <a:noFill/>
                </a:ln>
                <a:solidFill>
                  <a:srgbClr val="FF0000"/>
                </a:solidFill>
                <a:effectLst/>
                <a:uLnTx/>
                <a:uFillTx/>
                <a:latin typeface="+mn-lt"/>
                <a:ea typeface="+mn-ea"/>
                <a:cs typeface="+mn-cs"/>
              </a:rPr>
              <a:t> DIPOLE moment</a:t>
            </a:r>
            <a:r>
              <a:rPr kumimoji="0" lang="en-US" sz="2400" b="1" i="0" u="none" strike="noStrike" kern="1200" cap="none" spc="0" normalizeH="0" baseline="0" noProof="0" dirty="0" smtClean="0">
                <a:ln>
                  <a:noFill/>
                </a:ln>
                <a:solidFill>
                  <a:srgbClr val="FF0000"/>
                </a:solidFill>
                <a:effectLst/>
                <a:uLnTx/>
                <a:uFillTx/>
                <a:latin typeface="+mn-lt"/>
                <a:ea typeface="+mn-ea"/>
                <a:cs typeface="+mn-cs"/>
              </a:rPr>
              <a:t> (µ</a:t>
            </a:r>
            <a:r>
              <a:rPr kumimoji="0" lang="en-US" sz="2400" b="1" i="0" u="none" strike="noStrike" kern="1200" cap="none" spc="0" normalizeH="0" baseline="-25000" noProof="0" dirty="0" err="1" smtClean="0">
                <a:ln>
                  <a:noFill/>
                </a:ln>
                <a:solidFill>
                  <a:srgbClr val="FF0000"/>
                </a:solidFill>
                <a:effectLst/>
                <a:uLnTx/>
                <a:uFillTx/>
                <a:latin typeface="+mn-lt"/>
                <a:ea typeface="+mn-ea"/>
                <a:cs typeface="+mn-cs"/>
              </a:rPr>
              <a:t>ele</a:t>
            </a:r>
            <a:r>
              <a:rPr kumimoji="0" lang="en-US" sz="2400" b="1" i="0" u="none" strike="noStrike" kern="1200" cap="none" spc="0" normalizeH="0" baseline="0" noProof="0" dirty="0" smtClean="0">
                <a:ln>
                  <a:noFill/>
                </a:ln>
                <a:solidFill>
                  <a:srgbClr val="FF0000"/>
                </a:solidFill>
                <a:effectLst/>
                <a:uLnTx/>
                <a:uFillTx/>
                <a:latin typeface="+mn-lt"/>
                <a:ea typeface="+mn-ea"/>
                <a:cs typeface="+mn-cs"/>
              </a:rPr>
              <a:t> ):    </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The product of magnitude of either of the </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p>
          <a:p>
            <a:pPr marL="0" marR="0" lvl="0" indent="0" defTabSz="914400" rtl="0" eaLnBrk="1" fontAlgn="auto" latinLnBrk="0" hangingPunct="1">
              <a:lnSpc>
                <a:spcPct val="80000"/>
              </a:lnSpc>
              <a:spcBef>
                <a:spcPct val="20000"/>
              </a:spcBef>
              <a:spcAft>
                <a:spcPts val="0"/>
              </a:spcAft>
              <a:buClrTx/>
              <a:buSzTx/>
              <a:tabLst/>
              <a:defRPr/>
            </a:pPr>
            <a:r>
              <a:rPr lang="en-US" sz="2400" b="1" dirty="0" smtClean="0">
                <a:solidFill>
                  <a:srgbClr val="006600"/>
                </a:solidFill>
              </a:rPr>
              <a:t>     </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charges and separation distance b/w them is called Dipole moment.</a:t>
            </a:r>
          </a:p>
          <a:p>
            <a:pPr marL="0" marR="0" lvl="0" indent="0" algn="ctr"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µ</a:t>
            </a:r>
            <a:r>
              <a:rPr kumimoji="0" lang="en-US" sz="2400" b="1" i="0" u="none" strike="noStrike" kern="1200" cap="none" spc="0" normalizeH="0" baseline="-25000" noProof="0" dirty="0" smtClean="0">
                <a:ln>
                  <a:noFill/>
                </a:ln>
                <a:solidFill>
                  <a:srgbClr val="006600"/>
                </a:solidFill>
                <a:effectLst/>
                <a:uLnTx/>
                <a:uFillTx/>
                <a:latin typeface="+mn-lt"/>
                <a:ea typeface="+mn-ea"/>
                <a:cs typeface="+mn-cs"/>
              </a:rPr>
              <a:t>e</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 q . x  </a:t>
            </a:r>
            <a:r>
              <a:rPr kumimoji="0" lang="en-US" sz="2400" b="1" i="0" u="none" strike="noStrike" kern="1200" cap="none" spc="0" normalizeH="0" baseline="0" noProof="0" dirty="0" smtClean="0">
                <a:ln>
                  <a:noFill/>
                </a:ln>
                <a:solidFill>
                  <a:srgbClr val="006600"/>
                </a:solidFill>
                <a:effectLst/>
                <a:uLnTx/>
                <a:uFillTx/>
                <a:latin typeface="+mn-lt"/>
                <a:ea typeface="+mn-ea"/>
                <a:cs typeface="+mn-cs"/>
                <a:sym typeface="Wingdings" pitchFamily="2" charset="2"/>
              </a:rPr>
              <a:t> coul – m  </a:t>
            </a:r>
            <a:endParaRPr kumimoji="0" lang="en-US" sz="2400" b="1" i="0" u="none" strike="noStrike" kern="1200" cap="none" spc="0" normalizeH="0" baseline="0" noProof="0" dirty="0" smtClean="0">
              <a:ln>
                <a:noFill/>
              </a:ln>
              <a:solidFill>
                <a:srgbClr val="006600"/>
              </a:solidFill>
              <a:effectLst/>
              <a:uLnTx/>
              <a:uFillTx/>
              <a:latin typeface="+mn-lt"/>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smtClean="0">
                <a:ln>
                  <a:noFill/>
                </a:ln>
                <a:solidFill>
                  <a:srgbClr val="002060"/>
                </a:solidFill>
                <a:effectLst/>
                <a:uLnTx/>
                <a:uFillTx/>
                <a:latin typeface="+mn-lt"/>
                <a:ea typeface="+mn-ea"/>
                <a:cs typeface="+mn-cs"/>
              </a:rPr>
              <a:t>                              </a:t>
            </a:r>
            <a:endParaRPr kumimoji="0" lang="en-US" sz="2400" b="0" i="0" u="none" strike="noStrike" kern="1200" cap="none" spc="0" normalizeH="0" baseline="0" noProof="0" dirty="0" smtClean="0">
              <a:ln>
                <a:noFill/>
              </a:ln>
              <a:solidFill>
                <a:srgbClr val="002060"/>
              </a:solidFill>
              <a:effectLst/>
              <a:uLnTx/>
              <a:uFillTx/>
              <a:latin typeface="+mn-lt"/>
              <a:ea typeface="+mn-ea"/>
              <a:cs typeface="Tahoma" pitchFamily="34" charset="0"/>
            </a:endParaRPr>
          </a:p>
          <a:p>
            <a:pPr marL="0" marR="0" lvl="0" indent="0" algn="ctr"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rgbClr val="003300"/>
              </a:solidFill>
              <a:effectLst/>
              <a:uLnTx/>
              <a:uFillTx/>
              <a:latin typeface="+mn-lt"/>
              <a:ea typeface="+mn-ea"/>
              <a:cs typeface="+mn-cs"/>
            </a:endParaRPr>
          </a:p>
          <a:p>
            <a:pPr marL="0" marR="0" lvl="0" indent="0" algn="ctr"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sz="2400" b="1" i="0" u="none" strike="noStrike" kern="1200" cap="none" spc="0" normalizeH="0" baseline="0" noProof="0" dirty="0" smtClean="0">
                <a:ln>
                  <a:noFill/>
                </a:ln>
                <a:solidFill>
                  <a:srgbClr val="003300"/>
                </a:solidFill>
                <a:effectLst/>
                <a:uLnTx/>
                <a:uFillTx/>
                <a:latin typeface="Arial" pitchFamily="34" charset="0"/>
                <a:cs typeface="Arial" pitchFamily="34" charset="0"/>
              </a:rPr>
              <a:t>All dielectrics are electrical insulators and they are mainly used to store electrical energy.</a:t>
            </a:r>
          </a:p>
          <a:p>
            <a:pPr marL="0" marR="0" lvl="0" indent="0" algn="ctr"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sz="2400" b="0" i="0" u="none" strike="noStrike" kern="1200" cap="none" spc="0" normalizeH="0" baseline="0" noProof="0" dirty="0" smtClean="0">
              <a:ln>
                <a:noFill/>
              </a:ln>
              <a:solidFill>
                <a:srgbClr val="002060"/>
              </a:solidFill>
              <a:effectLst/>
              <a:uLnTx/>
              <a:uFillTx/>
              <a:latin typeface="Arial" pitchFamily="34" charset="0"/>
              <a:cs typeface="Arial" pitchFamily="34" charset="0"/>
            </a:endParaRPr>
          </a:p>
          <a:p>
            <a:pPr marL="0" marR="0" lvl="0" indent="0" algn="ctr"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sz="2400" b="1" i="0" u="none" strike="noStrike" kern="1200" cap="none" spc="0" normalizeH="0" baseline="0" noProof="0" dirty="0" smtClean="0">
                <a:ln>
                  <a:noFill/>
                </a:ln>
                <a:solidFill>
                  <a:srgbClr val="FF0000"/>
                </a:solidFill>
                <a:effectLst/>
                <a:uLnTx/>
                <a:uFillTx/>
                <a:latin typeface="Arial" pitchFamily="34" charset="0"/>
                <a:cs typeface="Arial" pitchFamily="34" charset="0"/>
              </a:rPr>
              <a:t>Ex: Mica, glass, plastic, water &amp; polar molecules…</a:t>
            </a:r>
            <a:endParaRPr kumimoji="0" lang="en-IN" sz="2400" b="1" i="0" u="none" strike="noStrike" kern="1200" cap="none" spc="0" normalizeH="0" baseline="0" noProof="0" dirty="0" smtClean="0">
              <a:ln>
                <a:noFill/>
              </a:ln>
              <a:solidFill>
                <a:srgbClr val="FF0000"/>
              </a:solidFill>
              <a:effectLst/>
              <a:uLnTx/>
              <a:uFillTx/>
              <a:latin typeface="Arial" pitchFamily="34" charset="0"/>
              <a:cs typeface="Arial" pitchFamily="34" charset="0"/>
            </a:endParaRPr>
          </a:p>
        </p:txBody>
      </p:sp>
      <p:sp>
        <p:nvSpPr>
          <p:cNvPr id="3" name="Oval 6"/>
          <p:cNvSpPr>
            <a:spLocks noChangeArrowheads="1"/>
          </p:cNvSpPr>
          <p:nvPr/>
        </p:nvSpPr>
        <p:spPr bwMode="auto">
          <a:xfrm>
            <a:off x="2987675" y="4221163"/>
            <a:ext cx="576263" cy="647700"/>
          </a:xfrm>
          <a:prstGeom prst="ellipse">
            <a:avLst/>
          </a:prstGeom>
          <a:noFill/>
          <a:ln w="57150">
            <a:solidFill>
              <a:schemeClr val="tx1"/>
            </a:solidFill>
            <a:round/>
            <a:headEnd/>
            <a:tailEnd/>
          </a:ln>
          <a:effectLst/>
        </p:spPr>
        <p:txBody>
          <a:bodyPr wrap="none" anchor="ctr"/>
          <a:lstStyle/>
          <a:p>
            <a:endParaRPr lang="en-US"/>
          </a:p>
        </p:txBody>
      </p:sp>
      <p:sp>
        <p:nvSpPr>
          <p:cNvPr id="4" name="Oval 7"/>
          <p:cNvSpPr>
            <a:spLocks noChangeArrowheads="1"/>
          </p:cNvSpPr>
          <p:nvPr/>
        </p:nvSpPr>
        <p:spPr bwMode="auto">
          <a:xfrm>
            <a:off x="4787900" y="4221163"/>
            <a:ext cx="576263" cy="647700"/>
          </a:xfrm>
          <a:prstGeom prst="ellipse">
            <a:avLst/>
          </a:prstGeom>
          <a:noFill/>
          <a:ln w="57150">
            <a:solidFill>
              <a:schemeClr val="tx1"/>
            </a:solidFill>
            <a:round/>
            <a:headEnd/>
            <a:tailEnd/>
          </a:ln>
          <a:effectLst/>
        </p:spPr>
        <p:txBody>
          <a:bodyPr wrap="none" anchor="ctr"/>
          <a:lstStyle/>
          <a:p>
            <a:endParaRPr lang="en-US"/>
          </a:p>
        </p:txBody>
      </p:sp>
      <p:sp>
        <p:nvSpPr>
          <p:cNvPr id="5" name="Line 8"/>
          <p:cNvSpPr>
            <a:spLocks noChangeShapeType="1"/>
          </p:cNvSpPr>
          <p:nvPr/>
        </p:nvSpPr>
        <p:spPr bwMode="auto">
          <a:xfrm>
            <a:off x="3563938" y="4508500"/>
            <a:ext cx="1223962" cy="0"/>
          </a:xfrm>
          <a:prstGeom prst="line">
            <a:avLst/>
          </a:prstGeom>
          <a:noFill/>
          <a:ln w="28575">
            <a:solidFill>
              <a:schemeClr val="tx1"/>
            </a:solidFill>
            <a:round/>
            <a:headEnd/>
            <a:tailEnd/>
          </a:ln>
          <a:effectLst/>
        </p:spPr>
        <p:txBody>
          <a:bodyPr/>
          <a:lstStyle/>
          <a:p>
            <a:endParaRPr lang="en-US"/>
          </a:p>
        </p:txBody>
      </p:sp>
      <p:sp>
        <p:nvSpPr>
          <p:cNvPr id="6" name="Text Box 9"/>
          <p:cNvSpPr txBox="1">
            <a:spLocks noChangeArrowheads="1"/>
          </p:cNvSpPr>
          <p:nvPr/>
        </p:nvSpPr>
        <p:spPr bwMode="auto">
          <a:xfrm>
            <a:off x="3995738" y="4581525"/>
            <a:ext cx="341312" cy="366713"/>
          </a:xfrm>
          <a:prstGeom prst="rect">
            <a:avLst/>
          </a:prstGeom>
          <a:noFill/>
          <a:ln w="9525">
            <a:noFill/>
            <a:miter lim="800000"/>
            <a:headEnd/>
            <a:tailEnd/>
          </a:ln>
          <a:effectLst/>
        </p:spPr>
        <p:txBody>
          <a:bodyPr wrap="none">
            <a:spAutoFit/>
          </a:bodyPr>
          <a:lstStyle/>
          <a:p>
            <a:r>
              <a:rPr lang="en-US" b="1">
                <a:latin typeface="Tahoma" pitchFamily="34" charset="0"/>
              </a:rPr>
              <a:t>X</a:t>
            </a:r>
            <a:endParaRPr lang="en-IN" b="1">
              <a:latin typeface="Tahoma" pitchFamily="34" charset="0"/>
            </a:endParaRPr>
          </a:p>
        </p:txBody>
      </p:sp>
      <p:sp>
        <p:nvSpPr>
          <p:cNvPr id="7" name="Text Box 10"/>
          <p:cNvSpPr txBox="1">
            <a:spLocks noChangeArrowheads="1"/>
          </p:cNvSpPr>
          <p:nvPr/>
        </p:nvSpPr>
        <p:spPr bwMode="auto">
          <a:xfrm>
            <a:off x="3059113" y="4221163"/>
            <a:ext cx="352425" cy="457200"/>
          </a:xfrm>
          <a:prstGeom prst="rect">
            <a:avLst/>
          </a:prstGeom>
          <a:noFill/>
          <a:ln w="9525">
            <a:noFill/>
            <a:miter lim="800000"/>
            <a:headEnd/>
            <a:tailEnd/>
          </a:ln>
          <a:effectLst/>
        </p:spPr>
        <p:txBody>
          <a:bodyPr wrap="none">
            <a:spAutoFit/>
          </a:bodyPr>
          <a:lstStyle/>
          <a:p>
            <a:r>
              <a:rPr lang="en-US" sz="2400">
                <a:latin typeface="Tahoma" pitchFamily="34" charset="0"/>
              </a:rPr>
              <a:t>q</a:t>
            </a:r>
            <a:endParaRPr lang="en-IN" sz="2400">
              <a:latin typeface="Tahoma" pitchFamily="34" charset="0"/>
            </a:endParaRPr>
          </a:p>
        </p:txBody>
      </p:sp>
      <p:sp>
        <p:nvSpPr>
          <p:cNvPr id="8" name="Text Box 11"/>
          <p:cNvSpPr txBox="1">
            <a:spLocks noChangeArrowheads="1"/>
          </p:cNvSpPr>
          <p:nvPr/>
        </p:nvSpPr>
        <p:spPr bwMode="auto">
          <a:xfrm>
            <a:off x="4787900" y="4221163"/>
            <a:ext cx="463550" cy="457200"/>
          </a:xfrm>
          <a:prstGeom prst="rect">
            <a:avLst/>
          </a:prstGeom>
          <a:noFill/>
          <a:ln w="9525">
            <a:noFill/>
            <a:miter lim="800000"/>
            <a:headEnd/>
            <a:tailEnd/>
          </a:ln>
          <a:effectLst/>
        </p:spPr>
        <p:txBody>
          <a:bodyPr wrap="none">
            <a:spAutoFit/>
          </a:bodyPr>
          <a:lstStyle/>
          <a:p>
            <a:r>
              <a:rPr lang="en-US" sz="2400">
                <a:latin typeface="Tahoma" pitchFamily="34" charset="0"/>
              </a:rPr>
              <a:t>-q</a:t>
            </a:r>
            <a:endParaRPr lang="en-IN" sz="2400">
              <a:latin typeface="Tahoma" pitchFamily="34" charset="0"/>
            </a:endParaRPr>
          </a:p>
        </p:txBody>
      </p:sp>
      <p:sp>
        <p:nvSpPr>
          <p:cNvPr id="10" name="Rectangle 9"/>
          <p:cNvSpPr/>
          <p:nvPr/>
        </p:nvSpPr>
        <p:spPr>
          <a:xfrm>
            <a:off x="3124200" y="228600"/>
            <a:ext cx="3094117" cy="769441"/>
          </a:xfrm>
          <a:prstGeom prst="rect">
            <a:avLst/>
          </a:prstGeom>
          <a:solidFill>
            <a:srgbClr val="008E00"/>
          </a:solidFill>
        </p:spPr>
        <p:txBody>
          <a:bodyPr wrap="none">
            <a:spAutoFit/>
          </a:bodyPr>
          <a:lstStyle/>
          <a:p>
            <a:r>
              <a:rPr lang="en-US" sz="4400" b="1" dirty="0">
                <a:solidFill>
                  <a:srgbClr val="FFFF00"/>
                </a:solidFill>
                <a:latin typeface="Arial" pitchFamily="34" charset="0"/>
                <a:cs typeface="Arial" pitchFamily="34" charset="0"/>
              </a:rPr>
              <a:t>Dielectrics</a:t>
            </a:r>
            <a:r>
              <a:rPr lang="en-US" sz="2000" dirty="0">
                <a:solidFill>
                  <a:srgbClr val="FFFF00"/>
                </a:solidFill>
              </a:rPr>
              <a:t> </a:t>
            </a:r>
          </a:p>
        </p:txBody>
      </p:sp>
      <p:sp>
        <p:nvSpPr>
          <p:cNvPr id="11" name="Rectangle 10"/>
          <p:cNvSpPr/>
          <p:nvPr/>
        </p:nvSpPr>
        <p:spPr>
          <a:xfrm>
            <a:off x="7239000" y="1524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p:cNvGrpSpPr>
            <a:grpSpLocks/>
          </p:cNvGrpSpPr>
          <p:nvPr/>
        </p:nvGrpSpPr>
        <p:grpSpPr bwMode="auto">
          <a:xfrm>
            <a:off x="1447801" y="381000"/>
            <a:ext cx="5867400" cy="3505200"/>
            <a:chOff x="793" y="300"/>
            <a:chExt cx="3766" cy="3361"/>
          </a:xfrm>
        </p:grpSpPr>
        <p:sp>
          <p:nvSpPr>
            <p:cNvPr id="3" name="Line 4"/>
            <p:cNvSpPr>
              <a:spLocks noChangeShapeType="1"/>
            </p:cNvSpPr>
            <p:nvPr/>
          </p:nvSpPr>
          <p:spPr bwMode="auto">
            <a:xfrm>
              <a:off x="1701" y="754"/>
              <a:ext cx="0" cy="2767"/>
            </a:xfrm>
            <a:prstGeom prst="line">
              <a:avLst/>
            </a:prstGeom>
            <a:noFill/>
            <a:ln w="38100">
              <a:solidFill>
                <a:schemeClr val="accent2"/>
              </a:solidFill>
              <a:round/>
              <a:headEnd/>
              <a:tailEnd/>
            </a:ln>
            <a:effectLst/>
          </p:spPr>
          <p:txBody>
            <a:bodyPr/>
            <a:lstStyle/>
            <a:p>
              <a:endParaRPr lang="en-US"/>
            </a:p>
          </p:txBody>
        </p:sp>
        <p:sp>
          <p:nvSpPr>
            <p:cNvPr id="4" name="Line 5"/>
            <p:cNvSpPr>
              <a:spLocks noChangeShapeType="1"/>
            </p:cNvSpPr>
            <p:nvPr/>
          </p:nvSpPr>
          <p:spPr bwMode="auto">
            <a:xfrm>
              <a:off x="3651" y="754"/>
              <a:ext cx="0" cy="2767"/>
            </a:xfrm>
            <a:prstGeom prst="line">
              <a:avLst/>
            </a:prstGeom>
            <a:noFill/>
            <a:ln w="38100">
              <a:solidFill>
                <a:schemeClr val="accent2"/>
              </a:solidFill>
              <a:round/>
              <a:headEnd/>
              <a:tailEnd/>
            </a:ln>
            <a:effectLst/>
          </p:spPr>
          <p:txBody>
            <a:bodyPr/>
            <a:lstStyle/>
            <a:p>
              <a:endParaRPr lang="en-US"/>
            </a:p>
          </p:txBody>
        </p:sp>
        <p:sp>
          <p:nvSpPr>
            <p:cNvPr id="5" name="Line 6"/>
            <p:cNvSpPr>
              <a:spLocks noChangeShapeType="1"/>
            </p:cNvSpPr>
            <p:nvPr/>
          </p:nvSpPr>
          <p:spPr bwMode="auto">
            <a:xfrm>
              <a:off x="793" y="2115"/>
              <a:ext cx="908" cy="0"/>
            </a:xfrm>
            <a:prstGeom prst="line">
              <a:avLst/>
            </a:prstGeom>
            <a:noFill/>
            <a:ln w="28575">
              <a:solidFill>
                <a:schemeClr val="accent2"/>
              </a:solidFill>
              <a:round/>
              <a:headEnd/>
              <a:tailEnd/>
            </a:ln>
            <a:effectLst/>
          </p:spPr>
          <p:txBody>
            <a:bodyPr/>
            <a:lstStyle/>
            <a:p>
              <a:endParaRPr lang="en-US"/>
            </a:p>
          </p:txBody>
        </p:sp>
        <p:sp>
          <p:nvSpPr>
            <p:cNvPr id="6" name="Line 7"/>
            <p:cNvSpPr>
              <a:spLocks noChangeShapeType="1"/>
            </p:cNvSpPr>
            <p:nvPr/>
          </p:nvSpPr>
          <p:spPr bwMode="auto">
            <a:xfrm>
              <a:off x="3651" y="2069"/>
              <a:ext cx="908" cy="0"/>
            </a:xfrm>
            <a:prstGeom prst="line">
              <a:avLst/>
            </a:prstGeom>
            <a:noFill/>
            <a:ln w="28575">
              <a:solidFill>
                <a:schemeClr val="accent2"/>
              </a:solidFill>
              <a:round/>
              <a:headEnd/>
              <a:tailEnd/>
            </a:ln>
            <a:effectLst/>
          </p:spPr>
          <p:txBody>
            <a:bodyPr/>
            <a:lstStyle/>
            <a:p>
              <a:endParaRPr lang="en-US"/>
            </a:p>
          </p:txBody>
        </p:sp>
        <p:sp>
          <p:nvSpPr>
            <p:cNvPr id="7" name="Oval 8"/>
            <p:cNvSpPr>
              <a:spLocks noChangeArrowheads="1"/>
            </p:cNvSpPr>
            <p:nvPr/>
          </p:nvSpPr>
          <p:spPr bwMode="auto">
            <a:xfrm>
              <a:off x="2245" y="1389"/>
              <a:ext cx="953" cy="1406"/>
            </a:xfrm>
            <a:prstGeom prst="ellipse">
              <a:avLst/>
            </a:prstGeom>
            <a:solidFill>
              <a:schemeClr val="accent1"/>
            </a:solidFill>
            <a:ln w="38100">
              <a:solidFill>
                <a:schemeClr val="accent2"/>
              </a:solidFill>
              <a:round/>
              <a:headEnd/>
              <a:tailEnd/>
            </a:ln>
            <a:effectLst/>
          </p:spPr>
          <p:txBody>
            <a:bodyPr wrap="none" anchor="ctr"/>
            <a:lstStyle/>
            <a:p>
              <a:pPr algn="ctr"/>
              <a:endParaRPr lang="en-US">
                <a:solidFill>
                  <a:schemeClr val="accent2"/>
                </a:solidFill>
                <a:latin typeface="Tahoma" pitchFamily="34" charset="0"/>
              </a:endParaRPr>
            </a:p>
          </p:txBody>
        </p:sp>
        <p:sp>
          <p:nvSpPr>
            <p:cNvPr id="8" name="Oval 9"/>
            <p:cNvSpPr>
              <a:spLocks noChangeArrowheads="1"/>
            </p:cNvSpPr>
            <p:nvPr/>
          </p:nvSpPr>
          <p:spPr bwMode="auto">
            <a:xfrm>
              <a:off x="2744" y="1933"/>
              <a:ext cx="182" cy="227"/>
            </a:xfrm>
            <a:prstGeom prst="ellipse">
              <a:avLst/>
            </a:prstGeom>
            <a:solidFill>
              <a:schemeClr val="accent1"/>
            </a:solidFill>
            <a:ln w="38100">
              <a:solidFill>
                <a:schemeClr val="accent2"/>
              </a:solidFill>
              <a:round/>
              <a:headEnd/>
              <a:tailEnd/>
            </a:ln>
            <a:effectLst/>
          </p:spPr>
          <p:txBody>
            <a:bodyPr wrap="none" anchor="ctr"/>
            <a:lstStyle/>
            <a:p>
              <a:pPr algn="ctr"/>
              <a:r>
                <a:rPr lang="en-US" b="1" dirty="0">
                  <a:latin typeface="Tahoma" pitchFamily="34" charset="0"/>
                </a:rPr>
                <a:t>+</a:t>
              </a:r>
              <a:endParaRPr lang="en-IN" b="1" dirty="0">
                <a:latin typeface="Tahoma" pitchFamily="34" charset="0"/>
              </a:endParaRPr>
            </a:p>
          </p:txBody>
        </p:sp>
        <p:sp>
          <p:nvSpPr>
            <p:cNvPr id="9" name="Text Box 11"/>
            <p:cNvSpPr txBox="1">
              <a:spLocks noChangeArrowheads="1"/>
            </p:cNvSpPr>
            <p:nvPr/>
          </p:nvSpPr>
          <p:spPr bwMode="auto">
            <a:xfrm>
              <a:off x="2200" y="890"/>
              <a:ext cx="1011" cy="231"/>
            </a:xfrm>
            <a:prstGeom prst="rect">
              <a:avLst/>
            </a:prstGeom>
            <a:noFill/>
            <a:ln w="9525">
              <a:noFill/>
              <a:miter lim="800000"/>
              <a:headEnd/>
              <a:tailEnd/>
            </a:ln>
            <a:effectLst/>
          </p:spPr>
          <p:txBody>
            <a:bodyPr wrap="none">
              <a:spAutoFit/>
            </a:bodyPr>
            <a:lstStyle/>
            <a:p>
              <a:r>
                <a:rPr lang="en-US" b="1">
                  <a:solidFill>
                    <a:schemeClr val="accent2"/>
                  </a:solidFill>
                  <a:latin typeface="Tahoma" pitchFamily="34" charset="0"/>
                </a:rPr>
                <a:t>Electric field</a:t>
              </a:r>
              <a:endParaRPr lang="en-IN" b="1">
                <a:solidFill>
                  <a:schemeClr val="accent2"/>
                </a:solidFill>
                <a:latin typeface="Tahoma" pitchFamily="34" charset="0"/>
              </a:endParaRPr>
            </a:p>
          </p:txBody>
        </p:sp>
        <p:sp>
          <p:nvSpPr>
            <p:cNvPr id="10" name="Line 12"/>
            <p:cNvSpPr>
              <a:spLocks noChangeShapeType="1"/>
            </p:cNvSpPr>
            <p:nvPr/>
          </p:nvSpPr>
          <p:spPr bwMode="auto">
            <a:xfrm>
              <a:off x="2699" y="2704"/>
              <a:ext cx="181" cy="726"/>
            </a:xfrm>
            <a:prstGeom prst="line">
              <a:avLst/>
            </a:prstGeom>
            <a:noFill/>
            <a:ln w="9525">
              <a:solidFill>
                <a:schemeClr val="accent2"/>
              </a:solidFill>
              <a:round/>
              <a:headEnd/>
              <a:tailEnd type="triangle" w="med" len="med"/>
            </a:ln>
            <a:effectLst/>
          </p:spPr>
          <p:txBody>
            <a:bodyPr/>
            <a:lstStyle/>
            <a:p>
              <a:endParaRPr lang="en-US"/>
            </a:p>
          </p:txBody>
        </p:sp>
        <p:sp>
          <p:nvSpPr>
            <p:cNvPr id="11" name="Text Box 13"/>
            <p:cNvSpPr txBox="1">
              <a:spLocks noChangeArrowheads="1"/>
            </p:cNvSpPr>
            <p:nvPr/>
          </p:nvSpPr>
          <p:spPr bwMode="auto">
            <a:xfrm>
              <a:off x="2336" y="3430"/>
              <a:ext cx="1214" cy="231"/>
            </a:xfrm>
            <a:prstGeom prst="rect">
              <a:avLst/>
            </a:prstGeom>
            <a:noFill/>
            <a:ln w="9525">
              <a:noFill/>
              <a:miter lim="800000"/>
              <a:headEnd/>
              <a:tailEnd/>
            </a:ln>
            <a:effectLst/>
          </p:spPr>
          <p:txBody>
            <a:bodyPr wrap="none">
              <a:spAutoFit/>
            </a:bodyPr>
            <a:lstStyle/>
            <a:p>
              <a:r>
                <a:rPr lang="en-US" b="1">
                  <a:solidFill>
                    <a:schemeClr val="accent2"/>
                  </a:solidFill>
                  <a:latin typeface="Tahoma" pitchFamily="34" charset="0"/>
                </a:rPr>
                <a:t>Dielectric atom</a:t>
              </a:r>
              <a:endParaRPr lang="en-IN" b="1">
                <a:solidFill>
                  <a:schemeClr val="accent2"/>
                </a:solidFill>
                <a:latin typeface="Tahoma" pitchFamily="34" charset="0"/>
              </a:endParaRPr>
            </a:p>
          </p:txBody>
        </p:sp>
        <p:sp>
          <p:nvSpPr>
            <p:cNvPr id="12" name="Text Box 14"/>
            <p:cNvSpPr txBox="1">
              <a:spLocks noChangeArrowheads="1"/>
            </p:cNvSpPr>
            <p:nvPr/>
          </p:nvSpPr>
          <p:spPr bwMode="auto">
            <a:xfrm>
              <a:off x="1429" y="663"/>
              <a:ext cx="273" cy="288"/>
            </a:xfrm>
            <a:prstGeom prst="rect">
              <a:avLst/>
            </a:prstGeom>
            <a:noFill/>
            <a:ln w="9525">
              <a:noFill/>
              <a:miter lim="800000"/>
              <a:headEnd/>
              <a:tailEnd/>
            </a:ln>
            <a:effectLst/>
          </p:spPr>
          <p:txBody>
            <a:bodyPr wrap="none">
              <a:spAutoFit/>
            </a:bodyPr>
            <a:lstStyle/>
            <a:p>
              <a:r>
                <a:rPr lang="en-US" sz="2400" b="1">
                  <a:solidFill>
                    <a:schemeClr val="accent2"/>
                  </a:solidFill>
                  <a:latin typeface="Tahoma" pitchFamily="34" charset="0"/>
                </a:rPr>
                <a:t>+</a:t>
              </a:r>
              <a:endParaRPr lang="en-IN" sz="2400" b="1">
                <a:solidFill>
                  <a:schemeClr val="accent2"/>
                </a:solidFill>
                <a:latin typeface="Tahoma" pitchFamily="34" charset="0"/>
              </a:endParaRPr>
            </a:p>
          </p:txBody>
        </p:sp>
        <p:sp>
          <p:nvSpPr>
            <p:cNvPr id="13" name="Text Box 16"/>
            <p:cNvSpPr txBox="1">
              <a:spLocks noChangeArrowheads="1"/>
            </p:cNvSpPr>
            <p:nvPr/>
          </p:nvSpPr>
          <p:spPr bwMode="auto">
            <a:xfrm>
              <a:off x="1429" y="981"/>
              <a:ext cx="273" cy="288"/>
            </a:xfrm>
            <a:prstGeom prst="rect">
              <a:avLst/>
            </a:prstGeom>
            <a:noFill/>
            <a:ln w="9525">
              <a:noFill/>
              <a:miter lim="800000"/>
              <a:headEnd/>
              <a:tailEnd/>
            </a:ln>
            <a:effectLst/>
          </p:spPr>
          <p:txBody>
            <a:bodyPr wrap="none">
              <a:spAutoFit/>
            </a:bodyPr>
            <a:lstStyle/>
            <a:p>
              <a:r>
                <a:rPr lang="en-US" sz="2400" b="1">
                  <a:solidFill>
                    <a:schemeClr val="accent2"/>
                  </a:solidFill>
                  <a:latin typeface="Tahoma" pitchFamily="34" charset="0"/>
                </a:rPr>
                <a:t>+</a:t>
              </a:r>
              <a:endParaRPr lang="en-IN" sz="2400" b="1">
                <a:solidFill>
                  <a:schemeClr val="accent2"/>
                </a:solidFill>
                <a:latin typeface="Tahoma" pitchFamily="34" charset="0"/>
              </a:endParaRPr>
            </a:p>
          </p:txBody>
        </p:sp>
        <p:sp>
          <p:nvSpPr>
            <p:cNvPr id="14" name="Text Box 17"/>
            <p:cNvSpPr txBox="1">
              <a:spLocks noChangeArrowheads="1"/>
            </p:cNvSpPr>
            <p:nvPr/>
          </p:nvSpPr>
          <p:spPr bwMode="auto">
            <a:xfrm>
              <a:off x="1383" y="2205"/>
              <a:ext cx="273" cy="288"/>
            </a:xfrm>
            <a:prstGeom prst="rect">
              <a:avLst/>
            </a:prstGeom>
            <a:noFill/>
            <a:ln w="9525">
              <a:noFill/>
              <a:miter lim="800000"/>
              <a:headEnd/>
              <a:tailEnd/>
            </a:ln>
            <a:effectLst/>
          </p:spPr>
          <p:txBody>
            <a:bodyPr wrap="none">
              <a:spAutoFit/>
            </a:bodyPr>
            <a:lstStyle/>
            <a:p>
              <a:r>
                <a:rPr lang="en-US" sz="2400" b="1">
                  <a:solidFill>
                    <a:schemeClr val="accent2"/>
                  </a:solidFill>
                  <a:latin typeface="Tahoma" pitchFamily="34" charset="0"/>
                </a:rPr>
                <a:t>+</a:t>
              </a:r>
              <a:endParaRPr lang="en-IN" sz="2400" b="1">
                <a:solidFill>
                  <a:schemeClr val="accent2"/>
                </a:solidFill>
                <a:latin typeface="Tahoma" pitchFamily="34" charset="0"/>
              </a:endParaRPr>
            </a:p>
          </p:txBody>
        </p:sp>
        <p:sp>
          <p:nvSpPr>
            <p:cNvPr id="15" name="Text Box 18"/>
            <p:cNvSpPr txBox="1">
              <a:spLocks noChangeArrowheads="1"/>
            </p:cNvSpPr>
            <p:nvPr/>
          </p:nvSpPr>
          <p:spPr bwMode="auto">
            <a:xfrm>
              <a:off x="1429" y="1253"/>
              <a:ext cx="273" cy="288"/>
            </a:xfrm>
            <a:prstGeom prst="rect">
              <a:avLst/>
            </a:prstGeom>
            <a:noFill/>
            <a:ln w="9525">
              <a:noFill/>
              <a:miter lim="800000"/>
              <a:headEnd/>
              <a:tailEnd/>
            </a:ln>
            <a:effectLst/>
          </p:spPr>
          <p:txBody>
            <a:bodyPr wrap="none">
              <a:spAutoFit/>
            </a:bodyPr>
            <a:lstStyle/>
            <a:p>
              <a:r>
                <a:rPr lang="en-US" sz="2400" b="1">
                  <a:solidFill>
                    <a:schemeClr val="accent2"/>
                  </a:solidFill>
                  <a:latin typeface="Tahoma" pitchFamily="34" charset="0"/>
                </a:rPr>
                <a:t>+</a:t>
              </a:r>
              <a:endParaRPr lang="en-IN" sz="2400" b="1">
                <a:solidFill>
                  <a:schemeClr val="accent2"/>
                </a:solidFill>
                <a:latin typeface="Tahoma" pitchFamily="34" charset="0"/>
              </a:endParaRPr>
            </a:p>
          </p:txBody>
        </p:sp>
        <p:sp>
          <p:nvSpPr>
            <p:cNvPr id="16" name="Text Box 19"/>
            <p:cNvSpPr txBox="1">
              <a:spLocks noChangeArrowheads="1"/>
            </p:cNvSpPr>
            <p:nvPr/>
          </p:nvSpPr>
          <p:spPr bwMode="auto">
            <a:xfrm>
              <a:off x="1429" y="1661"/>
              <a:ext cx="273" cy="288"/>
            </a:xfrm>
            <a:prstGeom prst="rect">
              <a:avLst/>
            </a:prstGeom>
            <a:noFill/>
            <a:ln w="9525">
              <a:noFill/>
              <a:miter lim="800000"/>
              <a:headEnd/>
              <a:tailEnd/>
            </a:ln>
            <a:effectLst/>
          </p:spPr>
          <p:txBody>
            <a:bodyPr wrap="none">
              <a:spAutoFit/>
            </a:bodyPr>
            <a:lstStyle/>
            <a:p>
              <a:r>
                <a:rPr lang="en-US" sz="2400" b="1">
                  <a:solidFill>
                    <a:schemeClr val="accent2"/>
                  </a:solidFill>
                  <a:latin typeface="Tahoma" pitchFamily="34" charset="0"/>
                </a:rPr>
                <a:t>+</a:t>
              </a:r>
              <a:endParaRPr lang="en-IN" sz="2400" b="1">
                <a:solidFill>
                  <a:schemeClr val="accent2"/>
                </a:solidFill>
                <a:latin typeface="Tahoma" pitchFamily="34" charset="0"/>
              </a:endParaRPr>
            </a:p>
          </p:txBody>
        </p:sp>
        <p:sp>
          <p:nvSpPr>
            <p:cNvPr id="17" name="Text Box 20"/>
            <p:cNvSpPr txBox="1">
              <a:spLocks noChangeArrowheads="1"/>
            </p:cNvSpPr>
            <p:nvPr/>
          </p:nvSpPr>
          <p:spPr bwMode="auto">
            <a:xfrm>
              <a:off x="1383" y="2568"/>
              <a:ext cx="273" cy="288"/>
            </a:xfrm>
            <a:prstGeom prst="rect">
              <a:avLst/>
            </a:prstGeom>
            <a:noFill/>
            <a:ln w="9525">
              <a:noFill/>
              <a:miter lim="800000"/>
              <a:headEnd/>
              <a:tailEnd/>
            </a:ln>
            <a:effectLst/>
          </p:spPr>
          <p:txBody>
            <a:bodyPr wrap="none">
              <a:spAutoFit/>
            </a:bodyPr>
            <a:lstStyle/>
            <a:p>
              <a:r>
                <a:rPr lang="en-US" sz="2400" b="1">
                  <a:solidFill>
                    <a:schemeClr val="accent2"/>
                  </a:solidFill>
                  <a:latin typeface="Tahoma" pitchFamily="34" charset="0"/>
                </a:rPr>
                <a:t>+</a:t>
              </a:r>
              <a:endParaRPr lang="en-IN" sz="2400" b="1">
                <a:solidFill>
                  <a:schemeClr val="accent2"/>
                </a:solidFill>
                <a:latin typeface="Tahoma" pitchFamily="34" charset="0"/>
              </a:endParaRPr>
            </a:p>
          </p:txBody>
        </p:sp>
        <p:sp>
          <p:nvSpPr>
            <p:cNvPr id="18" name="Text Box 21"/>
            <p:cNvSpPr txBox="1">
              <a:spLocks noChangeArrowheads="1"/>
            </p:cNvSpPr>
            <p:nvPr/>
          </p:nvSpPr>
          <p:spPr bwMode="auto">
            <a:xfrm>
              <a:off x="1383" y="2886"/>
              <a:ext cx="273" cy="288"/>
            </a:xfrm>
            <a:prstGeom prst="rect">
              <a:avLst/>
            </a:prstGeom>
            <a:noFill/>
            <a:ln w="9525">
              <a:noFill/>
              <a:miter lim="800000"/>
              <a:headEnd/>
              <a:tailEnd/>
            </a:ln>
            <a:effectLst/>
          </p:spPr>
          <p:txBody>
            <a:bodyPr wrap="none">
              <a:spAutoFit/>
            </a:bodyPr>
            <a:lstStyle/>
            <a:p>
              <a:r>
                <a:rPr lang="en-US" sz="2400" b="1">
                  <a:solidFill>
                    <a:schemeClr val="accent2"/>
                  </a:solidFill>
                  <a:latin typeface="Tahoma" pitchFamily="34" charset="0"/>
                </a:rPr>
                <a:t>+</a:t>
              </a:r>
              <a:endParaRPr lang="en-IN" sz="2400" b="1">
                <a:solidFill>
                  <a:schemeClr val="accent2"/>
                </a:solidFill>
                <a:latin typeface="Tahoma" pitchFamily="34" charset="0"/>
              </a:endParaRPr>
            </a:p>
          </p:txBody>
        </p:sp>
        <p:sp>
          <p:nvSpPr>
            <p:cNvPr id="19" name="Text Box 22"/>
            <p:cNvSpPr txBox="1">
              <a:spLocks noChangeArrowheads="1"/>
            </p:cNvSpPr>
            <p:nvPr/>
          </p:nvSpPr>
          <p:spPr bwMode="auto">
            <a:xfrm>
              <a:off x="1383" y="3203"/>
              <a:ext cx="273" cy="288"/>
            </a:xfrm>
            <a:prstGeom prst="rect">
              <a:avLst/>
            </a:prstGeom>
            <a:noFill/>
            <a:ln w="9525">
              <a:noFill/>
              <a:miter lim="800000"/>
              <a:headEnd/>
              <a:tailEnd/>
            </a:ln>
            <a:effectLst/>
          </p:spPr>
          <p:txBody>
            <a:bodyPr wrap="none">
              <a:spAutoFit/>
            </a:bodyPr>
            <a:lstStyle/>
            <a:p>
              <a:r>
                <a:rPr lang="en-US" sz="2400" b="1">
                  <a:solidFill>
                    <a:schemeClr val="accent2"/>
                  </a:solidFill>
                  <a:latin typeface="Tahoma" pitchFamily="34" charset="0"/>
                </a:rPr>
                <a:t>+</a:t>
              </a:r>
              <a:endParaRPr lang="en-IN" sz="2400" b="1">
                <a:solidFill>
                  <a:schemeClr val="accent2"/>
                </a:solidFill>
                <a:latin typeface="Tahoma" pitchFamily="34" charset="0"/>
              </a:endParaRPr>
            </a:p>
          </p:txBody>
        </p:sp>
        <p:sp>
          <p:nvSpPr>
            <p:cNvPr id="20" name="Text Box 23"/>
            <p:cNvSpPr txBox="1">
              <a:spLocks noChangeArrowheads="1"/>
            </p:cNvSpPr>
            <p:nvPr/>
          </p:nvSpPr>
          <p:spPr bwMode="auto">
            <a:xfrm>
              <a:off x="3742" y="572"/>
              <a:ext cx="238" cy="288"/>
            </a:xfrm>
            <a:prstGeom prst="rect">
              <a:avLst/>
            </a:prstGeom>
            <a:noFill/>
            <a:ln w="9525">
              <a:noFill/>
              <a:miter lim="800000"/>
              <a:headEnd/>
              <a:tailEnd/>
            </a:ln>
            <a:effectLst/>
          </p:spPr>
          <p:txBody>
            <a:bodyPr wrap="none">
              <a:spAutoFit/>
            </a:bodyPr>
            <a:lstStyle/>
            <a:p>
              <a:r>
                <a:rPr lang="en-US" sz="2400" b="1">
                  <a:solidFill>
                    <a:schemeClr val="accent2"/>
                  </a:solidFill>
                  <a:latin typeface="Tahoma" pitchFamily="34" charset="0"/>
                </a:rPr>
                <a:t>_</a:t>
              </a:r>
              <a:endParaRPr lang="en-IN" sz="2400" b="1">
                <a:solidFill>
                  <a:schemeClr val="accent2"/>
                </a:solidFill>
                <a:latin typeface="Tahoma" pitchFamily="34" charset="0"/>
              </a:endParaRPr>
            </a:p>
          </p:txBody>
        </p:sp>
        <p:sp>
          <p:nvSpPr>
            <p:cNvPr id="21" name="Text Box 24"/>
            <p:cNvSpPr txBox="1">
              <a:spLocks noChangeArrowheads="1"/>
            </p:cNvSpPr>
            <p:nvPr/>
          </p:nvSpPr>
          <p:spPr bwMode="auto">
            <a:xfrm>
              <a:off x="3696" y="2341"/>
              <a:ext cx="238" cy="288"/>
            </a:xfrm>
            <a:prstGeom prst="rect">
              <a:avLst/>
            </a:prstGeom>
            <a:noFill/>
            <a:ln w="9525">
              <a:noFill/>
              <a:miter lim="800000"/>
              <a:headEnd/>
              <a:tailEnd/>
            </a:ln>
            <a:effectLst/>
          </p:spPr>
          <p:txBody>
            <a:bodyPr wrap="none">
              <a:spAutoFit/>
            </a:bodyPr>
            <a:lstStyle/>
            <a:p>
              <a:r>
                <a:rPr lang="en-US" sz="2400" b="1">
                  <a:solidFill>
                    <a:schemeClr val="accent2"/>
                  </a:solidFill>
                  <a:latin typeface="Tahoma" pitchFamily="34" charset="0"/>
                </a:rPr>
                <a:t>_</a:t>
              </a:r>
              <a:endParaRPr lang="en-IN" sz="2400" b="1">
                <a:solidFill>
                  <a:schemeClr val="accent2"/>
                </a:solidFill>
                <a:latin typeface="Tahoma" pitchFamily="34" charset="0"/>
              </a:endParaRPr>
            </a:p>
          </p:txBody>
        </p:sp>
        <p:sp>
          <p:nvSpPr>
            <p:cNvPr id="22" name="Text Box 25"/>
            <p:cNvSpPr txBox="1">
              <a:spLocks noChangeArrowheads="1"/>
            </p:cNvSpPr>
            <p:nvPr/>
          </p:nvSpPr>
          <p:spPr bwMode="auto">
            <a:xfrm>
              <a:off x="3696" y="2614"/>
              <a:ext cx="238" cy="288"/>
            </a:xfrm>
            <a:prstGeom prst="rect">
              <a:avLst/>
            </a:prstGeom>
            <a:noFill/>
            <a:ln w="9525">
              <a:noFill/>
              <a:miter lim="800000"/>
              <a:headEnd/>
              <a:tailEnd/>
            </a:ln>
            <a:effectLst/>
          </p:spPr>
          <p:txBody>
            <a:bodyPr wrap="none">
              <a:spAutoFit/>
            </a:bodyPr>
            <a:lstStyle/>
            <a:p>
              <a:r>
                <a:rPr lang="en-US" sz="2400" b="1">
                  <a:solidFill>
                    <a:schemeClr val="accent2"/>
                  </a:solidFill>
                  <a:latin typeface="Tahoma" pitchFamily="34" charset="0"/>
                </a:rPr>
                <a:t>_</a:t>
              </a:r>
              <a:endParaRPr lang="en-IN" sz="2400" b="1">
                <a:solidFill>
                  <a:schemeClr val="accent2"/>
                </a:solidFill>
                <a:latin typeface="Tahoma" pitchFamily="34" charset="0"/>
              </a:endParaRPr>
            </a:p>
          </p:txBody>
        </p:sp>
        <p:sp>
          <p:nvSpPr>
            <p:cNvPr id="23" name="Text Box 26"/>
            <p:cNvSpPr txBox="1">
              <a:spLocks noChangeArrowheads="1"/>
            </p:cNvSpPr>
            <p:nvPr/>
          </p:nvSpPr>
          <p:spPr bwMode="auto">
            <a:xfrm>
              <a:off x="3696" y="2931"/>
              <a:ext cx="238" cy="288"/>
            </a:xfrm>
            <a:prstGeom prst="rect">
              <a:avLst/>
            </a:prstGeom>
            <a:noFill/>
            <a:ln w="9525">
              <a:noFill/>
              <a:miter lim="800000"/>
              <a:headEnd/>
              <a:tailEnd/>
            </a:ln>
            <a:effectLst/>
          </p:spPr>
          <p:txBody>
            <a:bodyPr wrap="none">
              <a:spAutoFit/>
            </a:bodyPr>
            <a:lstStyle/>
            <a:p>
              <a:r>
                <a:rPr lang="en-US" sz="2400" b="1">
                  <a:solidFill>
                    <a:schemeClr val="accent2"/>
                  </a:solidFill>
                  <a:latin typeface="Tahoma" pitchFamily="34" charset="0"/>
                </a:rPr>
                <a:t>_</a:t>
              </a:r>
              <a:endParaRPr lang="en-IN" sz="2400" b="1">
                <a:solidFill>
                  <a:schemeClr val="accent2"/>
                </a:solidFill>
                <a:latin typeface="Tahoma" pitchFamily="34" charset="0"/>
              </a:endParaRPr>
            </a:p>
          </p:txBody>
        </p:sp>
        <p:sp>
          <p:nvSpPr>
            <p:cNvPr id="24" name="Text Box 27"/>
            <p:cNvSpPr txBox="1">
              <a:spLocks noChangeArrowheads="1"/>
            </p:cNvSpPr>
            <p:nvPr/>
          </p:nvSpPr>
          <p:spPr bwMode="auto">
            <a:xfrm>
              <a:off x="3696" y="3249"/>
              <a:ext cx="238" cy="288"/>
            </a:xfrm>
            <a:prstGeom prst="rect">
              <a:avLst/>
            </a:prstGeom>
            <a:noFill/>
            <a:ln w="9525">
              <a:noFill/>
              <a:miter lim="800000"/>
              <a:headEnd/>
              <a:tailEnd/>
            </a:ln>
            <a:effectLst/>
          </p:spPr>
          <p:txBody>
            <a:bodyPr wrap="none">
              <a:spAutoFit/>
            </a:bodyPr>
            <a:lstStyle/>
            <a:p>
              <a:r>
                <a:rPr lang="en-US" sz="2400" b="1" dirty="0">
                  <a:solidFill>
                    <a:schemeClr val="accent2"/>
                  </a:solidFill>
                  <a:latin typeface="Tahoma" pitchFamily="34" charset="0"/>
                </a:rPr>
                <a:t>_</a:t>
              </a:r>
              <a:endParaRPr lang="en-IN" sz="2400" b="1" dirty="0">
                <a:solidFill>
                  <a:schemeClr val="accent2"/>
                </a:solidFill>
                <a:latin typeface="Tahoma" pitchFamily="34" charset="0"/>
              </a:endParaRPr>
            </a:p>
          </p:txBody>
        </p:sp>
        <p:sp>
          <p:nvSpPr>
            <p:cNvPr id="25" name="Text Box 28"/>
            <p:cNvSpPr txBox="1">
              <a:spLocks noChangeArrowheads="1"/>
            </p:cNvSpPr>
            <p:nvPr/>
          </p:nvSpPr>
          <p:spPr bwMode="auto">
            <a:xfrm>
              <a:off x="3787" y="1207"/>
              <a:ext cx="238" cy="288"/>
            </a:xfrm>
            <a:prstGeom prst="rect">
              <a:avLst/>
            </a:prstGeom>
            <a:noFill/>
            <a:ln w="9525">
              <a:noFill/>
              <a:miter lim="800000"/>
              <a:headEnd/>
              <a:tailEnd/>
            </a:ln>
            <a:effectLst/>
          </p:spPr>
          <p:txBody>
            <a:bodyPr wrap="none">
              <a:spAutoFit/>
            </a:bodyPr>
            <a:lstStyle/>
            <a:p>
              <a:r>
                <a:rPr lang="en-US" sz="2400" b="1">
                  <a:solidFill>
                    <a:schemeClr val="accent2"/>
                  </a:solidFill>
                  <a:latin typeface="Tahoma" pitchFamily="34" charset="0"/>
                </a:rPr>
                <a:t>_</a:t>
              </a:r>
              <a:endParaRPr lang="en-IN" sz="2400" b="1">
                <a:solidFill>
                  <a:schemeClr val="accent2"/>
                </a:solidFill>
                <a:latin typeface="Tahoma" pitchFamily="34" charset="0"/>
              </a:endParaRPr>
            </a:p>
          </p:txBody>
        </p:sp>
        <p:sp>
          <p:nvSpPr>
            <p:cNvPr id="26" name="Text Box 29"/>
            <p:cNvSpPr txBox="1">
              <a:spLocks noChangeArrowheads="1"/>
            </p:cNvSpPr>
            <p:nvPr/>
          </p:nvSpPr>
          <p:spPr bwMode="auto">
            <a:xfrm>
              <a:off x="3742" y="890"/>
              <a:ext cx="238" cy="288"/>
            </a:xfrm>
            <a:prstGeom prst="rect">
              <a:avLst/>
            </a:prstGeom>
            <a:noFill/>
            <a:ln w="9525">
              <a:noFill/>
              <a:miter lim="800000"/>
              <a:headEnd/>
              <a:tailEnd/>
            </a:ln>
            <a:effectLst/>
          </p:spPr>
          <p:txBody>
            <a:bodyPr wrap="none">
              <a:spAutoFit/>
            </a:bodyPr>
            <a:lstStyle/>
            <a:p>
              <a:r>
                <a:rPr lang="en-US" sz="2400" b="1">
                  <a:solidFill>
                    <a:schemeClr val="accent2"/>
                  </a:solidFill>
                  <a:latin typeface="Tahoma" pitchFamily="34" charset="0"/>
                </a:rPr>
                <a:t>_</a:t>
              </a:r>
              <a:endParaRPr lang="en-IN" sz="2400" b="1">
                <a:solidFill>
                  <a:schemeClr val="accent2"/>
                </a:solidFill>
                <a:latin typeface="Tahoma" pitchFamily="34" charset="0"/>
              </a:endParaRPr>
            </a:p>
          </p:txBody>
        </p:sp>
        <p:sp>
          <p:nvSpPr>
            <p:cNvPr id="27" name="Text Box 30"/>
            <p:cNvSpPr txBox="1">
              <a:spLocks noChangeArrowheads="1"/>
            </p:cNvSpPr>
            <p:nvPr/>
          </p:nvSpPr>
          <p:spPr bwMode="auto">
            <a:xfrm>
              <a:off x="3787" y="1616"/>
              <a:ext cx="238" cy="288"/>
            </a:xfrm>
            <a:prstGeom prst="rect">
              <a:avLst/>
            </a:prstGeom>
            <a:noFill/>
            <a:ln w="9525">
              <a:noFill/>
              <a:miter lim="800000"/>
              <a:headEnd/>
              <a:tailEnd/>
            </a:ln>
            <a:effectLst/>
          </p:spPr>
          <p:txBody>
            <a:bodyPr wrap="none">
              <a:spAutoFit/>
            </a:bodyPr>
            <a:lstStyle/>
            <a:p>
              <a:r>
                <a:rPr lang="en-US" sz="2400" b="1">
                  <a:solidFill>
                    <a:schemeClr val="accent2"/>
                  </a:solidFill>
                  <a:latin typeface="Tahoma" pitchFamily="34" charset="0"/>
                </a:rPr>
                <a:t>_</a:t>
              </a:r>
              <a:endParaRPr lang="en-IN" sz="2400" b="1">
                <a:solidFill>
                  <a:schemeClr val="accent2"/>
                </a:solidFill>
                <a:latin typeface="Tahoma" pitchFamily="34" charset="0"/>
              </a:endParaRPr>
            </a:p>
          </p:txBody>
        </p:sp>
        <p:sp>
          <p:nvSpPr>
            <p:cNvPr id="28" name="Oval 31"/>
            <p:cNvSpPr>
              <a:spLocks noChangeArrowheads="1"/>
            </p:cNvSpPr>
            <p:nvPr/>
          </p:nvSpPr>
          <p:spPr bwMode="auto">
            <a:xfrm>
              <a:off x="2381" y="2069"/>
              <a:ext cx="91" cy="90"/>
            </a:xfrm>
            <a:prstGeom prst="ellipse">
              <a:avLst/>
            </a:prstGeom>
            <a:solidFill>
              <a:schemeClr val="tx2"/>
            </a:solidFill>
            <a:ln w="9525">
              <a:solidFill>
                <a:schemeClr val="accent2"/>
              </a:solidFill>
              <a:round/>
              <a:headEnd/>
              <a:tailEnd/>
            </a:ln>
            <a:effectLst/>
          </p:spPr>
          <p:txBody>
            <a:bodyPr wrap="none" anchor="ctr"/>
            <a:lstStyle/>
            <a:p>
              <a:endParaRPr lang="en-US"/>
            </a:p>
          </p:txBody>
        </p:sp>
        <p:sp>
          <p:nvSpPr>
            <p:cNvPr id="29" name="Oval 32"/>
            <p:cNvSpPr>
              <a:spLocks noChangeArrowheads="1"/>
            </p:cNvSpPr>
            <p:nvPr/>
          </p:nvSpPr>
          <p:spPr bwMode="auto">
            <a:xfrm>
              <a:off x="2245" y="1979"/>
              <a:ext cx="91" cy="90"/>
            </a:xfrm>
            <a:prstGeom prst="ellipse">
              <a:avLst/>
            </a:prstGeom>
            <a:solidFill>
              <a:schemeClr val="tx2"/>
            </a:solidFill>
            <a:ln w="9525">
              <a:solidFill>
                <a:schemeClr val="accent2"/>
              </a:solidFill>
              <a:round/>
              <a:headEnd/>
              <a:tailEnd/>
            </a:ln>
            <a:effectLst/>
          </p:spPr>
          <p:txBody>
            <a:bodyPr wrap="none" anchor="ctr"/>
            <a:lstStyle/>
            <a:p>
              <a:endParaRPr lang="en-US"/>
            </a:p>
          </p:txBody>
        </p:sp>
        <p:sp>
          <p:nvSpPr>
            <p:cNvPr id="30" name="Oval 33"/>
            <p:cNvSpPr>
              <a:spLocks noChangeArrowheads="1"/>
            </p:cNvSpPr>
            <p:nvPr/>
          </p:nvSpPr>
          <p:spPr bwMode="auto">
            <a:xfrm>
              <a:off x="2245" y="2160"/>
              <a:ext cx="91" cy="90"/>
            </a:xfrm>
            <a:prstGeom prst="ellipse">
              <a:avLst/>
            </a:prstGeom>
            <a:solidFill>
              <a:schemeClr val="tx2"/>
            </a:solidFill>
            <a:ln w="9525">
              <a:solidFill>
                <a:schemeClr val="accent2"/>
              </a:solidFill>
              <a:round/>
              <a:headEnd/>
              <a:tailEnd/>
            </a:ln>
            <a:effectLst/>
          </p:spPr>
          <p:txBody>
            <a:bodyPr wrap="none" anchor="ctr"/>
            <a:lstStyle/>
            <a:p>
              <a:endParaRPr lang="en-US"/>
            </a:p>
          </p:txBody>
        </p:sp>
        <p:sp>
          <p:nvSpPr>
            <p:cNvPr id="31" name="Text Box 34"/>
            <p:cNvSpPr txBox="1">
              <a:spLocks noChangeArrowheads="1"/>
            </p:cNvSpPr>
            <p:nvPr/>
          </p:nvSpPr>
          <p:spPr bwMode="auto">
            <a:xfrm>
              <a:off x="2018" y="1706"/>
              <a:ext cx="238" cy="288"/>
            </a:xfrm>
            <a:prstGeom prst="rect">
              <a:avLst/>
            </a:prstGeom>
            <a:noFill/>
            <a:ln w="9525">
              <a:noFill/>
              <a:miter lim="800000"/>
              <a:headEnd/>
              <a:tailEnd/>
            </a:ln>
            <a:effectLst/>
          </p:spPr>
          <p:txBody>
            <a:bodyPr wrap="none">
              <a:spAutoFit/>
            </a:bodyPr>
            <a:lstStyle/>
            <a:p>
              <a:r>
                <a:rPr lang="en-US" sz="2400" b="1">
                  <a:solidFill>
                    <a:schemeClr val="accent2"/>
                  </a:solidFill>
                  <a:latin typeface="Tahoma" pitchFamily="34" charset="0"/>
                </a:rPr>
                <a:t>_</a:t>
              </a:r>
              <a:endParaRPr lang="en-IN" sz="2400" b="1">
                <a:solidFill>
                  <a:schemeClr val="accent2"/>
                </a:solidFill>
                <a:latin typeface="Tahoma" pitchFamily="34" charset="0"/>
              </a:endParaRPr>
            </a:p>
          </p:txBody>
        </p:sp>
        <p:sp>
          <p:nvSpPr>
            <p:cNvPr id="32" name="Text Box 35"/>
            <p:cNvSpPr txBox="1">
              <a:spLocks noChangeArrowheads="1"/>
            </p:cNvSpPr>
            <p:nvPr/>
          </p:nvSpPr>
          <p:spPr bwMode="auto">
            <a:xfrm>
              <a:off x="2336" y="300"/>
              <a:ext cx="707" cy="288"/>
            </a:xfrm>
            <a:prstGeom prst="rect">
              <a:avLst/>
            </a:prstGeom>
            <a:noFill/>
            <a:ln w="9525">
              <a:noFill/>
              <a:miter lim="800000"/>
              <a:headEnd/>
              <a:tailEnd/>
            </a:ln>
            <a:effectLst/>
          </p:spPr>
          <p:txBody>
            <a:bodyPr wrap="none">
              <a:spAutoFit/>
            </a:bodyPr>
            <a:lstStyle/>
            <a:p>
              <a:r>
                <a:rPr lang="en-US" sz="2400" b="1">
                  <a:solidFill>
                    <a:schemeClr val="accent2"/>
                  </a:solidFill>
                  <a:latin typeface="Tahoma" pitchFamily="34" charset="0"/>
                </a:rPr>
                <a:t>dipole</a:t>
              </a:r>
              <a:endParaRPr lang="en-IN" sz="2400" b="1">
                <a:solidFill>
                  <a:schemeClr val="accent2"/>
                </a:solidFill>
                <a:latin typeface="Tahoma" pitchFamily="34" charset="0"/>
              </a:endParaRPr>
            </a:p>
          </p:txBody>
        </p:sp>
      </p:grpSp>
      <p:sp>
        <p:nvSpPr>
          <p:cNvPr id="34" name="Rectangle 33"/>
          <p:cNvSpPr/>
          <p:nvPr/>
        </p:nvSpPr>
        <p:spPr>
          <a:xfrm>
            <a:off x="457200" y="4114800"/>
            <a:ext cx="8153400" cy="2419124"/>
          </a:xfrm>
          <a:prstGeom prst="rect">
            <a:avLst/>
          </a:prstGeom>
        </p:spPr>
        <p:txBody>
          <a:bodyPr wrap="square">
            <a:spAutoFit/>
          </a:bodyPr>
          <a:lstStyle/>
          <a:p>
            <a:pPr>
              <a:lnSpc>
                <a:spcPct val="90000"/>
              </a:lnSpc>
              <a:buFont typeface="Wingdings" pitchFamily="2" charset="2"/>
              <a:buChar char="v"/>
            </a:pPr>
            <a:r>
              <a:rPr lang="en-US" sz="2000" dirty="0">
                <a:solidFill>
                  <a:srgbClr val="0000FF"/>
                </a:solidFill>
                <a:effectLst>
                  <a:outerShdw blurRad="38100" dist="38100" dir="2700000" algn="tl">
                    <a:srgbClr val="C0C0C0"/>
                  </a:outerShdw>
                </a:effectLst>
                <a:latin typeface="Arial" pitchFamily="34" charset="0"/>
                <a:cs typeface="Arial" pitchFamily="34" charset="0"/>
              </a:rPr>
              <a:t> </a:t>
            </a:r>
            <a:r>
              <a:rPr lang="en-US" sz="2000" dirty="0" smtClean="0">
                <a:solidFill>
                  <a:srgbClr val="0000FF"/>
                </a:solidFill>
                <a:effectLst>
                  <a:outerShdw blurRad="38100" dist="38100" dir="2700000" algn="tl">
                    <a:srgbClr val="C0C0C0"/>
                  </a:outerShdw>
                </a:effectLst>
                <a:latin typeface="Arial" pitchFamily="34" charset="0"/>
                <a:cs typeface="Arial" pitchFamily="34" charset="0"/>
              </a:rPr>
              <a:t> </a:t>
            </a:r>
            <a:r>
              <a:rPr lang="en-US" sz="2400" b="1" dirty="0" smtClean="0">
                <a:solidFill>
                  <a:srgbClr val="0000FF"/>
                </a:solidFill>
                <a:effectLst>
                  <a:outerShdw blurRad="38100" dist="38100" dir="2700000" algn="tl">
                    <a:srgbClr val="C0C0C0"/>
                  </a:outerShdw>
                </a:effectLst>
                <a:latin typeface="Arial" pitchFamily="34" charset="0"/>
                <a:cs typeface="Arial" pitchFamily="34" charset="0"/>
              </a:rPr>
              <a:t>Dielectric Constant </a:t>
            </a:r>
          </a:p>
          <a:p>
            <a:pPr algn="just">
              <a:lnSpc>
                <a:spcPct val="90000"/>
              </a:lnSpc>
              <a:buFont typeface="Wingdings" pitchFamily="2" charset="2"/>
              <a:buNone/>
            </a:pPr>
            <a:endParaRPr lang="en-US" b="1" dirty="0" smtClean="0">
              <a:solidFill>
                <a:srgbClr val="000000"/>
              </a:solidFill>
              <a:effectLst>
                <a:outerShdw blurRad="38100" dist="38100" dir="2700000" algn="tl">
                  <a:srgbClr val="C0C0C0"/>
                </a:outerShdw>
              </a:effectLst>
              <a:latin typeface="Baskerville Old Face" pitchFamily="18" charset="0"/>
            </a:endParaRPr>
          </a:p>
          <a:p>
            <a:pPr algn="just">
              <a:lnSpc>
                <a:spcPct val="90000"/>
              </a:lnSpc>
              <a:buFont typeface="Wingdings" pitchFamily="2" charset="2"/>
              <a:buChar char="Ø"/>
            </a:pPr>
            <a:r>
              <a:rPr lang="en-US" dirty="0" smtClean="0">
                <a:solidFill>
                  <a:srgbClr val="000000"/>
                </a:solidFill>
                <a:effectLst>
                  <a:outerShdw blurRad="38100" dist="38100" dir="2700000" algn="tl">
                    <a:srgbClr val="C0C0C0"/>
                  </a:outerShdw>
                </a:effectLst>
                <a:latin typeface="Baskerville Old Face" pitchFamily="18" charset="0"/>
              </a:rPr>
              <a:t>  </a:t>
            </a:r>
            <a:r>
              <a:rPr lang="en-US" b="1" dirty="0" smtClean="0">
                <a:solidFill>
                  <a:srgbClr val="C00000"/>
                </a:solidFill>
                <a:effectLst>
                  <a:outerShdw blurRad="38100" dist="38100" dir="2700000" algn="tl">
                    <a:srgbClr val="C0C0C0"/>
                  </a:outerShdw>
                </a:effectLst>
                <a:latin typeface="Arial" pitchFamily="34" charset="0"/>
                <a:cs typeface="Arial" pitchFamily="34" charset="0"/>
              </a:rPr>
              <a:t>Dielectric Constant is the ratio between the permittivity of the medium to the permittivity of free space.</a:t>
            </a:r>
          </a:p>
          <a:p>
            <a:pPr>
              <a:lnSpc>
                <a:spcPct val="90000"/>
              </a:lnSpc>
            </a:pPr>
            <a:r>
              <a:rPr lang="en-US" dirty="0" smtClean="0">
                <a:effectLst>
                  <a:outerShdw blurRad="38100" dist="38100" dir="2700000" algn="tl">
                    <a:srgbClr val="C0C0C0"/>
                  </a:outerShdw>
                </a:effectLst>
                <a:latin typeface="Arial" pitchFamily="34" charset="0"/>
                <a:cs typeface="Arial" pitchFamily="34" charset="0"/>
              </a:rPr>
              <a:t>                                        </a:t>
            </a:r>
          </a:p>
          <a:p>
            <a:pPr>
              <a:lnSpc>
                <a:spcPct val="90000"/>
              </a:lnSpc>
              <a:buFont typeface="Wingdings" pitchFamily="2" charset="2"/>
              <a:buNone/>
            </a:pPr>
            <a:endParaRPr lang="en-US" dirty="0" smtClean="0">
              <a:solidFill>
                <a:srgbClr val="000000"/>
              </a:solidFill>
              <a:effectLst>
                <a:outerShdw blurRad="38100" dist="38100" dir="2700000" algn="tl">
                  <a:srgbClr val="C0C0C0"/>
                </a:outerShdw>
              </a:effectLst>
              <a:latin typeface="Baskerville Old Face" pitchFamily="18" charset="0"/>
            </a:endParaRPr>
          </a:p>
          <a:p>
            <a:pPr>
              <a:lnSpc>
                <a:spcPct val="90000"/>
              </a:lnSpc>
              <a:buFont typeface="Wingdings" pitchFamily="2" charset="2"/>
              <a:buNone/>
            </a:pPr>
            <a:endParaRPr lang="en-US" dirty="0" smtClean="0">
              <a:solidFill>
                <a:srgbClr val="000000"/>
              </a:solidFill>
              <a:effectLst>
                <a:outerShdw blurRad="38100" dist="38100" dir="2700000" algn="tl">
                  <a:srgbClr val="C0C0C0"/>
                </a:outerShdw>
              </a:effectLst>
              <a:latin typeface="Baskerville Old Face" pitchFamily="18" charset="0"/>
            </a:endParaRPr>
          </a:p>
          <a:p>
            <a:pPr algn="just">
              <a:lnSpc>
                <a:spcPct val="90000"/>
              </a:lnSpc>
              <a:buFont typeface="Wingdings" pitchFamily="2" charset="2"/>
              <a:buChar char="Ø"/>
            </a:pPr>
            <a:r>
              <a:rPr lang="en-US" dirty="0" smtClean="0">
                <a:solidFill>
                  <a:srgbClr val="000000"/>
                </a:solidFill>
                <a:effectLst>
                  <a:outerShdw blurRad="38100" dist="38100" dir="2700000" algn="tl">
                    <a:srgbClr val="C0C0C0"/>
                  </a:outerShdw>
                </a:effectLst>
                <a:latin typeface="Baskerville Old Face" pitchFamily="18" charset="0"/>
              </a:rPr>
              <a:t>  </a:t>
            </a:r>
            <a:r>
              <a:rPr lang="en-US" b="1" dirty="0" smtClean="0">
                <a:solidFill>
                  <a:srgbClr val="002060"/>
                </a:solidFill>
                <a:effectLst>
                  <a:outerShdw blurRad="38100" dist="38100" dir="2700000" algn="tl">
                    <a:srgbClr val="C0C0C0"/>
                  </a:outerShdw>
                </a:effectLst>
                <a:latin typeface="Arial" pitchFamily="34" charset="0"/>
                <a:cs typeface="Arial" pitchFamily="34" charset="0"/>
              </a:rPr>
              <a:t>The characteristics of a dielectric material are determined by the dielectric constant and it has no units.</a:t>
            </a:r>
            <a:endParaRPr lang="en-IN" b="1" dirty="0">
              <a:solidFill>
                <a:srgbClr val="002060"/>
              </a:solidFill>
              <a:effectLst>
                <a:outerShdw blurRad="38100" dist="38100" dir="2700000" algn="tl">
                  <a:srgbClr val="C0C0C0"/>
                </a:outerShdw>
              </a:effectLst>
              <a:latin typeface="Arial" pitchFamily="34" charset="0"/>
              <a:cs typeface="Arial" pitchFamily="34" charset="0"/>
            </a:endParaRPr>
          </a:p>
        </p:txBody>
      </p:sp>
      <p:pic>
        <p:nvPicPr>
          <p:cNvPr id="1028" name="Picture 4" descr="C:\Users\jj\Downloads\dielectrics-4-638.jpg"/>
          <p:cNvPicPr>
            <a:picLocks noChangeAspect="1" noChangeArrowheads="1"/>
          </p:cNvPicPr>
          <p:nvPr/>
        </p:nvPicPr>
        <p:blipFill>
          <a:blip r:embed="rId2" cstate="print"/>
          <a:srcRect/>
          <a:stretch>
            <a:fillRect/>
          </a:stretch>
        </p:blipFill>
        <p:spPr bwMode="auto">
          <a:xfrm>
            <a:off x="3886200" y="5181600"/>
            <a:ext cx="1074295" cy="762000"/>
          </a:xfrm>
          <a:prstGeom prst="rect">
            <a:avLst/>
          </a:prstGeom>
          <a:noFill/>
        </p:spPr>
      </p:pic>
      <p:sp>
        <p:nvSpPr>
          <p:cNvPr id="38" name="Rectangle 37"/>
          <p:cNvSpPr/>
          <p:nvPr/>
        </p:nvSpPr>
        <p:spPr>
          <a:xfrm>
            <a:off x="7239000" y="2286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a:spLocks noChangeArrowheads="1"/>
          </p:cNvSpPr>
          <p:nvPr/>
        </p:nvSpPr>
        <p:spPr bwMode="auto">
          <a:xfrm>
            <a:off x="4648200" y="3200400"/>
            <a:ext cx="457200" cy="762000"/>
          </a:xfrm>
          <a:prstGeom prst="ellipse">
            <a:avLst/>
          </a:prstGeom>
          <a:noFill/>
          <a:ln w="28575">
            <a:solidFill>
              <a:srgbClr val="CC0000"/>
            </a:solidFill>
            <a:round/>
            <a:headEnd/>
            <a:tailEnd/>
          </a:ln>
          <a:effectLst/>
        </p:spPr>
        <p:txBody>
          <a:bodyPr wrap="none" anchor="ctr"/>
          <a:lstStyle/>
          <a:p>
            <a:endParaRPr lang="en-US"/>
          </a:p>
        </p:txBody>
      </p:sp>
      <p:sp>
        <p:nvSpPr>
          <p:cNvPr id="4" name="Rectangle 3"/>
          <p:cNvSpPr txBox="1">
            <a:spLocks noChangeArrowheads="1"/>
          </p:cNvSpPr>
          <p:nvPr/>
        </p:nvSpPr>
        <p:spPr>
          <a:xfrm>
            <a:off x="609600" y="457200"/>
            <a:ext cx="7772400" cy="685800"/>
          </a:xfrm>
          <a:prstGeom prst="rect">
            <a:avLst/>
          </a:prstGeom>
          <a:solidFill>
            <a:srgbClr val="003300"/>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smtClean="0">
                <a:ln>
                  <a:noFill/>
                </a:ln>
                <a:solidFill>
                  <a:srgbClr val="F8F200"/>
                </a:solidFill>
                <a:effectLst/>
                <a:uLnTx/>
                <a:uFillTx/>
                <a:latin typeface="Arial" pitchFamily="34" charset="0"/>
                <a:ea typeface="+mj-ea"/>
                <a:cs typeface="Arial" pitchFamily="34" charset="0"/>
              </a:rPr>
              <a:t>Polar and Non-polar</a:t>
            </a:r>
            <a:r>
              <a:rPr kumimoji="0" lang="en-GB" sz="3600" b="1" i="1" u="none" strike="noStrike" kern="1200" cap="none" spc="0" normalizeH="0" baseline="0" noProof="0" dirty="0" smtClean="0">
                <a:ln>
                  <a:noFill/>
                </a:ln>
                <a:solidFill>
                  <a:srgbClr val="F8F200"/>
                </a:solidFill>
                <a:effectLst/>
                <a:uLnTx/>
                <a:uFillTx/>
                <a:latin typeface="Arial" pitchFamily="34" charset="0"/>
                <a:ea typeface="+mj-ea"/>
                <a:cs typeface="Arial" pitchFamily="34" charset="0"/>
              </a:rPr>
              <a:t>  Dielectrics</a:t>
            </a:r>
            <a:endParaRPr kumimoji="0" lang="en-GB" sz="3600" b="1" i="1" u="none" strike="noStrike" kern="1200" cap="none" spc="0" normalizeH="0" baseline="0" noProof="0" dirty="0">
              <a:ln>
                <a:noFill/>
              </a:ln>
              <a:solidFill>
                <a:srgbClr val="F8F200"/>
              </a:solidFill>
              <a:effectLst/>
              <a:uLnTx/>
              <a:uFillTx/>
              <a:latin typeface="Arial" pitchFamily="34" charset="0"/>
              <a:ea typeface="+mj-ea"/>
              <a:cs typeface="Arial" pitchFamily="34" charset="0"/>
            </a:endParaRPr>
          </a:p>
        </p:txBody>
      </p:sp>
      <p:sp>
        <p:nvSpPr>
          <p:cNvPr id="5" name="Text Box 4"/>
          <p:cNvSpPr txBox="1">
            <a:spLocks noChangeArrowheads="1"/>
          </p:cNvSpPr>
          <p:nvPr/>
        </p:nvSpPr>
        <p:spPr bwMode="auto">
          <a:xfrm>
            <a:off x="457200" y="1295400"/>
            <a:ext cx="8153400" cy="1938992"/>
          </a:xfrm>
          <a:prstGeom prst="rect">
            <a:avLst/>
          </a:prstGeom>
          <a:noFill/>
          <a:ln w="9525">
            <a:noFill/>
            <a:miter lim="800000"/>
            <a:headEnd/>
            <a:tailEnd/>
          </a:ln>
          <a:effectLst/>
        </p:spPr>
        <p:txBody>
          <a:bodyPr>
            <a:spAutoFit/>
          </a:bodyPr>
          <a:lstStyle/>
          <a:p>
            <a:pPr algn="just">
              <a:lnSpc>
                <a:spcPct val="120000"/>
              </a:lnSpc>
              <a:spcBef>
                <a:spcPct val="50000"/>
              </a:spcBef>
              <a:buFont typeface="Wingdings" pitchFamily="2" charset="2"/>
              <a:buChar char="ü"/>
            </a:pPr>
            <a:r>
              <a:rPr lang="en-US" sz="2000" b="1" dirty="0">
                <a:solidFill>
                  <a:srgbClr val="003300"/>
                </a:solidFill>
                <a:latin typeface="Arial" pitchFamily="34" charset="0"/>
                <a:cs typeface="Arial" pitchFamily="34" charset="0"/>
              </a:rPr>
              <a:t>To investigate the dependence of the polarization on molecular quantities it is convenient to assume the polarization </a:t>
            </a:r>
            <a:r>
              <a:rPr lang="en-US" sz="2000" b="1" i="1" dirty="0">
                <a:solidFill>
                  <a:srgbClr val="CC0000"/>
                </a:solidFill>
                <a:cs typeface="Times New Roman" pitchFamily="18" charset="0"/>
              </a:rPr>
              <a:t>P</a:t>
            </a:r>
            <a:r>
              <a:rPr lang="en-US" sz="2000" dirty="0">
                <a:solidFill>
                  <a:srgbClr val="333399"/>
                </a:solidFill>
                <a:cs typeface="Times New Roman" pitchFamily="18" charset="0"/>
              </a:rPr>
              <a:t> </a:t>
            </a:r>
            <a:r>
              <a:rPr lang="en-US" sz="2000" b="1" dirty="0">
                <a:solidFill>
                  <a:srgbClr val="003300"/>
                </a:solidFill>
                <a:latin typeface="Arial" pitchFamily="34" charset="0"/>
                <a:cs typeface="Arial" pitchFamily="34" charset="0"/>
              </a:rPr>
              <a:t>to be divided into two parts:</a:t>
            </a:r>
            <a:r>
              <a:rPr lang="en-US" sz="2000" dirty="0">
                <a:cs typeface="Times New Roman" pitchFamily="18" charset="0"/>
              </a:rPr>
              <a:t> </a:t>
            </a:r>
            <a:r>
              <a:rPr lang="en-US" sz="2000" b="1" i="1" dirty="0">
                <a:solidFill>
                  <a:srgbClr val="FF0000"/>
                </a:solidFill>
                <a:latin typeface="Arial" pitchFamily="34" charset="0"/>
                <a:cs typeface="Arial" pitchFamily="34" charset="0"/>
              </a:rPr>
              <a:t>the induced polarization</a:t>
            </a:r>
            <a:r>
              <a:rPr lang="en-US" sz="2000" b="1" i="1" dirty="0">
                <a:latin typeface="Arial" pitchFamily="34" charset="0"/>
                <a:cs typeface="Arial" pitchFamily="34" charset="0"/>
              </a:rPr>
              <a:t> </a:t>
            </a:r>
            <a:r>
              <a:rPr lang="en-US" sz="2000" b="1" i="1" dirty="0">
                <a:solidFill>
                  <a:srgbClr val="CC0000"/>
                </a:solidFill>
                <a:effectLst>
                  <a:outerShdw blurRad="38100" dist="38100" dir="2700000" algn="tl">
                    <a:srgbClr val="C0C0C0"/>
                  </a:outerShdw>
                </a:effectLst>
                <a:cs typeface="Times New Roman" pitchFamily="18" charset="0"/>
              </a:rPr>
              <a:t>P</a:t>
            </a:r>
            <a:r>
              <a:rPr lang="en-US" sz="2000" baseline="-25000" dirty="0">
                <a:solidFill>
                  <a:srgbClr val="CC0000"/>
                </a:solidFill>
                <a:effectLst>
                  <a:outerShdw blurRad="38100" dist="38100" dir="2700000" algn="tl">
                    <a:srgbClr val="C0C0C0"/>
                  </a:outerShdw>
                </a:effectLst>
                <a:latin typeface="Times New Roman" pitchFamily="18" charset="0"/>
                <a:cs typeface="Times New Roman" pitchFamily="18" charset="0"/>
                <a:sym typeface="Symbol" pitchFamily="18" charset="2"/>
              </a:rPr>
              <a:t></a:t>
            </a:r>
            <a:r>
              <a:rPr lang="en-US" sz="2000" dirty="0">
                <a:solidFill>
                  <a:srgbClr val="CC0000"/>
                </a:solidFill>
                <a:effectLst>
                  <a:outerShdw blurRad="38100" dist="38100" dir="2700000" algn="tl">
                    <a:srgbClr val="C0C0C0"/>
                  </a:outerShdw>
                </a:effectLst>
                <a:cs typeface="Times New Roman" pitchFamily="18" charset="0"/>
              </a:rPr>
              <a:t> </a:t>
            </a:r>
            <a:r>
              <a:rPr lang="en-US" sz="2000" dirty="0">
                <a:cs typeface="Times New Roman" pitchFamily="18" charset="0"/>
              </a:rPr>
              <a:t> </a:t>
            </a:r>
            <a:r>
              <a:rPr lang="en-US" sz="2000" b="1" dirty="0">
                <a:solidFill>
                  <a:srgbClr val="003300"/>
                </a:solidFill>
                <a:latin typeface="Arial" pitchFamily="34" charset="0"/>
                <a:cs typeface="Arial" pitchFamily="34" charset="0"/>
              </a:rPr>
              <a:t>caused by the </a:t>
            </a:r>
            <a:r>
              <a:rPr lang="en-US" sz="2000" b="1" i="1" dirty="0">
                <a:solidFill>
                  <a:srgbClr val="FF0000"/>
                </a:solidFill>
                <a:cs typeface="Times New Roman" pitchFamily="18" charset="0"/>
              </a:rPr>
              <a:t>translation effects</a:t>
            </a:r>
            <a:r>
              <a:rPr lang="en-US" sz="2000" b="1" dirty="0">
                <a:solidFill>
                  <a:srgbClr val="333399"/>
                </a:solidFill>
                <a:cs typeface="Times New Roman" pitchFamily="18" charset="0"/>
              </a:rPr>
              <a:t>, </a:t>
            </a:r>
            <a:r>
              <a:rPr lang="en-US" sz="2000" b="1" dirty="0">
                <a:solidFill>
                  <a:srgbClr val="003300"/>
                </a:solidFill>
                <a:latin typeface="Arial" pitchFamily="34" charset="0"/>
                <a:cs typeface="Arial" pitchFamily="34" charset="0"/>
              </a:rPr>
              <a:t>and the </a:t>
            </a:r>
            <a:r>
              <a:rPr lang="en-US" sz="2000" b="1" i="1" dirty="0">
                <a:solidFill>
                  <a:srgbClr val="FF0000"/>
                </a:solidFill>
                <a:cs typeface="Times New Roman" pitchFamily="18" charset="0"/>
              </a:rPr>
              <a:t>dipole polarization</a:t>
            </a:r>
            <a:r>
              <a:rPr lang="en-US" sz="2000" b="1" i="1" dirty="0">
                <a:cs typeface="Times New Roman" pitchFamily="18" charset="0"/>
              </a:rPr>
              <a:t> </a:t>
            </a:r>
            <a:r>
              <a:rPr lang="en-US" sz="2000" b="1" i="1" dirty="0">
                <a:solidFill>
                  <a:srgbClr val="CC0000"/>
                </a:solidFill>
                <a:cs typeface="Times New Roman" pitchFamily="18" charset="0"/>
              </a:rPr>
              <a:t>P</a:t>
            </a:r>
            <a:r>
              <a:rPr lang="en-US" sz="2000" b="1" baseline="-25000" dirty="0">
                <a:solidFill>
                  <a:srgbClr val="CC0000"/>
                </a:solidFill>
                <a:latin typeface="Times New Roman" pitchFamily="18" charset="0"/>
                <a:cs typeface="Times New Roman" pitchFamily="18" charset="0"/>
                <a:sym typeface="Symbol" pitchFamily="18" charset="2"/>
              </a:rPr>
              <a:t></a:t>
            </a:r>
            <a:r>
              <a:rPr lang="en-US" sz="2000" b="1" dirty="0">
                <a:cs typeface="Times New Roman" pitchFamily="18" charset="0"/>
              </a:rPr>
              <a:t> </a:t>
            </a:r>
            <a:r>
              <a:rPr lang="en-US" sz="2000" b="1" dirty="0">
                <a:solidFill>
                  <a:srgbClr val="003300"/>
                </a:solidFill>
                <a:latin typeface="Arial" pitchFamily="34" charset="0"/>
                <a:cs typeface="Arial" pitchFamily="34" charset="0"/>
              </a:rPr>
              <a:t>caused by the </a:t>
            </a:r>
            <a:r>
              <a:rPr lang="en-US" sz="2000" b="1" i="1" dirty="0">
                <a:solidFill>
                  <a:srgbClr val="FF0000"/>
                </a:solidFill>
                <a:cs typeface="Times New Roman" pitchFamily="18" charset="0"/>
              </a:rPr>
              <a:t>orientation</a:t>
            </a:r>
            <a:r>
              <a:rPr lang="en-US" sz="2000" dirty="0">
                <a:effectLst>
                  <a:outerShdw blurRad="38100" dist="38100" dir="2700000" algn="tl">
                    <a:srgbClr val="C0C0C0"/>
                  </a:outerShdw>
                </a:effectLst>
                <a:cs typeface="Times New Roman" pitchFamily="18" charset="0"/>
              </a:rPr>
              <a:t> </a:t>
            </a:r>
            <a:r>
              <a:rPr lang="en-US" sz="2000" b="1" dirty="0">
                <a:solidFill>
                  <a:srgbClr val="003300"/>
                </a:solidFill>
                <a:latin typeface="Arial" pitchFamily="34" charset="0"/>
                <a:cs typeface="Arial" pitchFamily="34" charset="0"/>
              </a:rPr>
              <a:t>of the permanent dipoles. </a:t>
            </a:r>
            <a:endParaRPr lang="en-GB" sz="2000" b="1" dirty="0">
              <a:solidFill>
                <a:srgbClr val="003300"/>
              </a:solidFill>
              <a:latin typeface="Arial" pitchFamily="34" charset="0"/>
              <a:cs typeface="Arial" pitchFamily="34" charset="0"/>
            </a:endParaRPr>
          </a:p>
        </p:txBody>
      </p:sp>
      <p:graphicFrame>
        <p:nvGraphicFramePr>
          <p:cNvPr id="6" name="Object 5"/>
          <p:cNvGraphicFramePr>
            <a:graphicFrameLocks noChangeAspect="1"/>
          </p:cNvGraphicFramePr>
          <p:nvPr/>
        </p:nvGraphicFramePr>
        <p:xfrm>
          <a:off x="3124200" y="3124200"/>
          <a:ext cx="2752725" cy="981075"/>
        </p:xfrm>
        <a:graphic>
          <a:graphicData uri="http://schemas.openxmlformats.org/presentationml/2006/ole">
            <p:oleObj spid="_x0000_s61442" r:id="rId3" imgW="1079032" imgH="393529" progId="Equation.3">
              <p:embed/>
            </p:oleObj>
          </a:graphicData>
        </a:graphic>
      </p:graphicFrame>
      <p:sp>
        <p:nvSpPr>
          <p:cNvPr id="7" name="Text Box 6"/>
          <p:cNvSpPr txBox="1">
            <a:spLocks noChangeArrowheads="1"/>
          </p:cNvSpPr>
          <p:nvPr/>
        </p:nvSpPr>
        <p:spPr bwMode="auto">
          <a:xfrm>
            <a:off x="533400" y="4191000"/>
            <a:ext cx="8153400" cy="701675"/>
          </a:xfrm>
          <a:prstGeom prst="rect">
            <a:avLst/>
          </a:prstGeom>
          <a:noFill/>
          <a:ln w="9525">
            <a:noFill/>
            <a:miter lim="800000"/>
            <a:headEnd/>
            <a:tailEnd/>
          </a:ln>
          <a:effectLst/>
        </p:spPr>
        <p:txBody>
          <a:bodyPr>
            <a:spAutoFit/>
          </a:bodyPr>
          <a:lstStyle/>
          <a:p>
            <a:pPr algn="just">
              <a:spcBef>
                <a:spcPct val="50000"/>
              </a:spcBef>
              <a:buFont typeface="Wingdings" pitchFamily="2" charset="2"/>
              <a:buChar char="ü"/>
            </a:pPr>
            <a:r>
              <a:rPr lang="en-US" sz="2000" b="1" i="1" dirty="0">
                <a:solidFill>
                  <a:srgbClr val="0000C8"/>
                </a:solidFill>
                <a:latin typeface="Arial" pitchFamily="34" charset="0"/>
                <a:cs typeface="Arial" pitchFamily="34" charset="0"/>
              </a:rPr>
              <a:t>A </a:t>
            </a:r>
            <a:r>
              <a:rPr lang="en-US" sz="2000" b="1" i="1" dirty="0">
                <a:solidFill>
                  <a:srgbClr val="FF0000"/>
                </a:solidFill>
                <a:effectLst>
                  <a:outerShdw blurRad="38100" dist="38100" dir="2700000" algn="tl">
                    <a:srgbClr val="C0C0C0"/>
                  </a:outerShdw>
                </a:effectLst>
                <a:cs typeface="Times New Roman" pitchFamily="18" charset="0"/>
              </a:rPr>
              <a:t>non-polar dielectric</a:t>
            </a:r>
            <a:r>
              <a:rPr lang="en-US" sz="2000" i="1" dirty="0">
                <a:cs typeface="Times New Roman" pitchFamily="18" charset="0"/>
              </a:rPr>
              <a:t> </a:t>
            </a:r>
            <a:r>
              <a:rPr lang="en-US" sz="2000" b="1" i="1" dirty="0">
                <a:solidFill>
                  <a:srgbClr val="0000C8"/>
                </a:solidFill>
                <a:latin typeface="Arial" pitchFamily="34" charset="0"/>
                <a:cs typeface="Arial" pitchFamily="34" charset="0"/>
              </a:rPr>
              <a:t>is one whose molecules possess no permanent dipole moment.</a:t>
            </a:r>
            <a:endParaRPr lang="en-GB" sz="2000" b="1" dirty="0">
              <a:solidFill>
                <a:srgbClr val="0000C8"/>
              </a:solidFill>
              <a:latin typeface="Arial" pitchFamily="34" charset="0"/>
              <a:cs typeface="Arial" pitchFamily="34" charset="0"/>
            </a:endParaRPr>
          </a:p>
        </p:txBody>
      </p:sp>
      <p:sp>
        <p:nvSpPr>
          <p:cNvPr id="8" name="Line 7"/>
          <p:cNvSpPr>
            <a:spLocks noChangeShapeType="1"/>
          </p:cNvSpPr>
          <p:nvPr/>
        </p:nvSpPr>
        <p:spPr bwMode="auto">
          <a:xfrm flipV="1">
            <a:off x="3733800" y="3810000"/>
            <a:ext cx="838200" cy="457200"/>
          </a:xfrm>
          <a:prstGeom prst="line">
            <a:avLst/>
          </a:prstGeom>
          <a:noFill/>
          <a:ln w="28575">
            <a:solidFill>
              <a:srgbClr val="CC0000"/>
            </a:solidFill>
            <a:round/>
            <a:headEnd/>
            <a:tailEnd type="triangle" w="med" len="med"/>
          </a:ln>
          <a:effectLst/>
        </p:spPr>
        <p:txBody>
          <a:bodyPr/>
          <a:lstStyle/>
          <a:p>
            <a:endParaRPr lang="en-US"/>
          </a:p>
        </p:txBody>
      </p:sp>
      <p:sp>
        <p:nvSpPr>
          <p:cNvPr id="9" name="Line 8"/>
          <p:cNvSpPr>
            <a:spLocks noChangeShapeType="1"/>
          </p:cNvSpPr>
          <p:nvPr/>
        </p:nvSpPr>
        <p:spPr bwMode="auto">
          <a:xfrm flipV="1">
            <a:off x="3048000" y="3886200"/>
            <a:ext cx="2362200" cy="1371600"/>
          </a:xfrm>
          <a:prstGeom prst="line">
            <a:avLst/>
          </a:prstGeom>
          <a:noFill/>
          <a:ln w="28575">
            <a:solidFill>
              <a:srgbClr val="000099"/>
            </a:solidFill>
            <a:round/>
            <a:headEnd/>
            <a:tailEnd type="triangle" w="med" len="med"/>
          </a:ln>
          <a:effectLst/>
        </p:spPr>
        <p:txBody>
          <a:bodyPr/>
          <a:lstStyle/>
          <a:p>
            <a:endParaRPr lang="en-US"/>
          </a:p>
        </p:txBody>
      </p:sp>
      <p:sp>
        <p:nvSpPr>
          <p:cNvPr id="10" name="Oval 9"/>
          <p:cNvSpPr>
            <a:spLocks noChangeArrowheads="1"/>
          </p:cNvSpPr>
          <p:nvPr/>
        </p:nvSpPr>
        <p:spPr bwMode="auto">
          <a:xfrm>
            <a:off x="5410200" y="3124200"/>
            <a:ext cx="609600" cy="914400"/>
          </a:xfrm>
          <a:prstGeom prst="ellipse">
            <a:avLst/>
          </a:prstGeom>
          <a:noFill/>
          <a:ln w="38100">
            <a:solidFill>
              <a:srgbClr val="000099"/>
            </a:solidFill>
            <a:round/>
            <a:headEnd/>
            <a:tailEnd/>
          </a:ln>
          <a:effectLst/>
        </p:spPr>
        <p:txBody>
          <a:bodyPr wrap="none" anchor="ctr"/>
          <a:lstStyle/>
          <a:p>
            <a:endParaRPr lang="en-US"/>
          </a:p>
        </p:txBody>
      </p:sp>
      <p:sp>
        <p:nvSpPr>
          <p:cNvPr id="11" name="Text Box 10"/>
          <p:cNvSpPr txBox="1">
            <a:spLocks noChangeArrowheads="1"/>
          </p:cNvSpPr>
          <p:nvPr/>
        </p:nvSpPr>
        <p:spPr bwMode="auto">
          <a:xfrm>
            <a:off x="533400" y="5257800"/>
            <a:ext cx="8153400" cy="1323439"/>
          </a:xfrm>
          <a:prstGeom prst="rect">
            <a:avLst/>
          </a:prstGeom>
          <a:noFill/>
          <a:ln w="9525">
            <a:noFill/>
            <a:miter lim="800000"/>
            <a:headEnd/>
            <a:tailEnd/>
          </a:ln>
          <a:effectLst/>
        </p:spPr>
        <p:txBody>
          <a:bodyPr>
            <a:spAutoFit/>
          </a:bodyPr>
          <a:lstStyle/>
          <a:p>
            <a:pPr algn="just">
              <a:spcBef>
                <a:spcPct val="50000"/>
              </a:spcBef>
              <a:buFont typeface="Wingdings" pitchFamily="2" charset="2"/>
              <a:buChar char="ü"/>
            </a:pPr>
            <a:r>
              <a:rPr lang="en-US" sz="2000" b="1" i="1" dirty="0" smtClean="0">
                <a:solidFill>
                  <a:srgbClr val="0000C8"/>
                </a:solidFill>
                <a:latin typeface="Arial" pitchFamily="34" charset="0"/>
                <a:cs typeface="Arial" pitchFamily="34" charset="0"/>
              </a:rPr>
              <a:t>A </a:t>
            </a:r>
            <a:r>
              <a:rPr lang="en-US" sz="2000" b="1" i="1" dirty="0" smtClean="0">
                <a:solidFill>
                  <a:srgbClr val="FF0000"/>
                </a:solidFill>
                <a:effectLst>
                  <a:outerShdw blurRad="38100" dist="38100" dir="2700000" algn="tl">
                    <a:srgbClr val="C0C0C0"/>
                  </a:outerShdw>
                </a:effectLst>
                <a:cs typeface="Times New Roman" pitchFamily="18" charset="0"/>
              </a:rPr>
              <a:t>polar </a:t>
            </a:r>
            <a:r>
              <a:rPr lang="en-US" sz="2000" b="1" i="1" dirty="0">
                <a:solidFill>
                  <a:srgbClr val="FF0000"/>
                </a:solidFill>
                <a:effectLst>
                  <a:outerShdw blurRad="38100" dist="38100" dir="2700000" algn="tl">
                    <a:srgbClr val="C0C0C0"/>
                  </a:outerShdw>
                </a:effectLst>
                <a:cs typeface="Times New Roman" pitchFamily="18" charset="0"/>
              </a:rPr>
              <a:t>dielectric</a:t>
            </a:r>
            <a:r>
              <a:rPr lang="en-US" sz="2000" i="1" dirty="0">
                <a:cs typeface="Times New Roman" pitchFamily="18" charset="0"/>
              </a:rPr>
              <a:t> </a:t>
            </a:r>
            <a:r>
              <a:rPr lang="en-US" sz="2000" b="1" i="1" dirty="0">
                <a:solidFill>
                  <a:srgbClr val="0000C8"/>
                </a:solidFill>
                <a:cs typeface="Times New Roman" pitchFamily="18" charset="0"/>
              </a:rPr>
              <a:t>is one in which the individual molecules possess a </a:t>
            </a:r>
            <a:r>
              <a:rPr lang="en-US" sz="2000" b="1" i="1" dirty="0">
                <a:solidFill>
                  <a:srgbClr val="FF0000"/>
                </a:solidFill>
                <a:effectLst>
                  <a:outerShdw blurRad="38100" dist="38100" dir="2700000" algn="tl">
                    <a:srgbClr val="C0C0C0"/>
                  </a:outerShdw>
                </a:effectLst>
                <a:latin typeface="Arial" pitchFamily="34" charset="0"/>
                <a:cs typeface="Arial" pitchFamily="34" charset="0"/>
              </a:rPr>
              <a:t>dipole moment</a:t>
            </a:r>
            <a:r>
              <a:rPr lang="en-US" sz="2000" i="1" dirty="0">
                <a:cs typeface="Times New Roman" pitchFamily="18" charset="0"/>
              </a:rPr>
              <a:t> </a:t>
            </a:r>
            <a:r>
              <a:rPr lang="en-US" sz="2000" b="1" i="1" dirty="0">
                <a:solidFill>
                  <a:srgbClr val="0000C8"/>
                </a:solidFill>
                <a:latin typeface="Arial" pitchFamily="34" charset="0"/>
                <a:cs typeface="Arial" pitchFamily="34" charset="0"/>
              </a:rPr>
              <a:t>even in the absence of any applied field, i.e. the center of positive charge is displaced from the center of negative charge.</a:t>
            </a:r>
            <a:endParaRPr lang="en-GB" b="1" dirty="0">
              <a:solidFill>
                <a:srgbClr val="0000C8"/>
              </a:solidFill>
              <a:latin typeface="Arial" pitchFamily="34" charset="0"/>
              <a:cs typeface="Arial" pitchFamily="34" charset="0"/>
            </a:endParaRPr>
          </a:p>
        </p:txBody>
      </p:sp>
      <p:sp>
        <p:nvSpPr>
          <p:cNvPr id="12" name="Rectangle 11"/>
          <p:cNvSpPr/>
          <p:nvPr/>
        </p:nvSpPr>
        <p:spPr>
          <a:xfrm>
            <a:off x="7239000" y="475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utoUpdateAnimBg="0"/>
      <p:bldP spid="8" grpId="0" animBg="1"/>
      <p:bldP spid="9" grpId="0" animBg="1"/>
      <p:bldP spid="10" grpId="0" animBg="1"/>
      <p:bldP spid="1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625475"/>
            <a:ext cx="8763000" cy="6308725"/>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noProof="0" dirty="0" smtClean="0">
                <a:ln>
                  <a:noFill/>
                </a:ln>
                <a:solidFill>
                  <a:schemeClr val="tx1"/>
                </a:solidFill>
                <a:effectLst/>
                <a:uLnTx/>
                <a:uFillTx/>
                <a:latin typeface="+mn-lt"/>
                <a:ea typeface="+mn-ea"/>
                <a:cs typeface="+mn-cs"/>
              </a:rPr>
              <a:t>      </a:t>
            </a:r>
            <a:r>
              <a:rPr kumimoji="0" lang="en-US" sz="3600" b="1" i="0" u="none" strike="noStrike" kern="1200" cap="none" spc="0" normalizeH="0" baseline="0" noProof="0" dirty="0" smtClean="0">
                <a:ln>
                  <a:noFill/>
                </a:ln>
                <a:solidFill>
                  <a:srgbClr val="FF0000"/>
                </a:solidFill>
                <a:effectLst/>
                <a:uLnTx/>
                <a:uFillTx/>
                <a:latin typeface="Arial" pitchFamily="34" charset="0"/>
                <a:cs typeface="Arial" pitchFamily="34" charset="0"/>
              </a:rPr>
              <a:t>Electric Polarization</a:t>
            </a:r>
            <a:endParaRPr kumimoji="0" lang="en-US" sz="3200" b="1" i="0" u="none" strike="noStrike" kern="1200" cap="none" spc="0" normalizeH="0" baseline="0" noProof="0" dirty="0" smtClean="0">
              <a:ln>
                <a:noFill/>
              </a:ln>
              <a:solidFill>
                <a:srgbClr val="FF0000"/>
              </a:solidFill>
              <a:effectLst/>
              <a:uLnTx/>
              <a:uFillTx/>
              <a:latin typeface="Arial" pitchFamily="34" charset="0"/>
              <a:cs typeface="Arial" pitchFamily="34" charset="0"/>
            </a:endParaRPr>
          </a:p>
          <a:p>
            <a:pPr marL="342900" marR="0" lvl="0" indent="-342900" algn="l" defTabSz="914400" rtl="0" eaLnBrk="1" fontAlgn="auto" latinLnBrk="0" hangingPunct="1">
              <a:lnSpc>
                <a:spcPct val="80000"/>
              </a:lnSpc>
              <a:spcBef>
                <a:spcPts val="2400"/>
              </a:spcBef>
              <a:spcAft>
                <a:spcPts val="0"/>
              </a:spcAft>
              <a:buClrTx/>
              <a:buSzTx/>
              <a:buFont typeface="Wingdings" pitchFamily="2" charset="2"/>
              <a:buChar char="Ø"/>
              <a:tabLst/>
              <a:defRPr/>
            </a:pPr>
            <a:r>
              <a:rPr kumimoji="0" lang="en-US" sz="2800" b="1" i="0" u="none" strike="noStrike" kern="1200" cap="none" spc="0" normalizeH="0" baseline="0" noProof="0" dirty="0" smtClean="0">
                <a:ln>
                  <a:noFill/>
                </a:ln>
                <a:solidFill>
                  <a:srgbClr val="0000FF"/>
                </a:solidFill>
                <a:effectLst/>
                <a:uLnTx/>
                <a:uFillTx/>
                <a:latin typeface="+mn-lt"/>
                <a:ea typeface="+mn-ea"/>
                <a:cs typeface="+mn-cs"/>
              </a:rPr>
              <a:t>The process of producing electric dipoles by an electric field is called polarization in dielectrics.</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mn-lt"/>
                <a:ea typeface="+mn-ea"/>
                <a:cs typeface="+mn-cs"/>
              </a:rPr>
              <a:t>	</a:t>
            </a:r>
            <a:r>
              <a:rPr kumimoji="0" lang="en-US" sz="3200" b="1" i="0" u="none" strike="noStrike" kern="1200" cap="none" spc="0" normalizeH="0" baseline="0" noProof="0" dirty="0" err="1" smtClean="0">
                <a:ln>
                  <a:noFill/>
                </a:ln>
                <a:solidFill>
                  <a:srgbClr val="0000FF"/>
                </a:solidFill>
                <a:effectLst>
                  <a:outerShdw blurRad="38100" dist="38100" dir="2700000" algn="tl">
                    <a:srgbClr val="000000">
                      <a:alpha val="43137"/>
                    </a:srgbClr>
                  </a:outerShdw>
                </a:effectLst>
                <a:uLnTx/>
                <a:uFillTx/>
                <a:latin typeface="Arial" pitchFamily="34" charset="0"/>
                <a:cs typeface="Arial" pitchFamily="34" charset="0"/>
              </a:rPr>
              <a:t>Polarizability</a:t>
            </a:r>
            <a:r>
              <a:rPr kumimoji="0" lang="en-US" sz="32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Arial" pitchFamily="34" charset="0"/>
                <a:cs typeface="Arial" pitchFamily="34" charset="0"/>
              </a:rPr>
              <a:t>:</a:t>
            </a:r>
          </a:p>
          <a:p>
            <a:pPr marL="342900" marR="0" lvl="0" indent="-342900" algn="just" defTabSz="914400" rtl="0" eaLnBrk="1" fontAlgn="auto" latinLnBrk="0" hangingPunct="1">
              <a:lnSpc>
                <a:spcPct val="80000"/>
              </a:lnSpc>
              <a:spcBef>
                <a:spcPts val="1200"/>
              </a:spcBef>
              <a:spcAft>
                <a:spcPts val="0"/>
              </a:spcAft>
              <a:buClrTx/>
              <a:buSzTx/>
              <a:buFont typeface="Wingdings" pitchFamily="2" charset="2"/>
              <a:buChar char="v"/>
              <a:tabLst/>
              <a:defRPr/>
            </a:pPr>
            <a:r>
              <a:rPr kumimoji="0" lang="en-US" sz="2400" b="1" i="0" u="none" strike="noStrike" kern="1200" cap="none" spc="0" normalizeH="0" baseline="0" noProof="0" dirty="0" smtClean="0">
                <a:ln>
                  <a:noFill/>
                </a:ln>
                <a:solidFill>
                  <a:srgbClr val="006600"/>
                </a:solidFill>
                <a:effectLst/>
                <a:uLnTx/>
                <a:uFillTx/>
                <a:latin typeface="Arial" pitchFamily="34" charset="0"/>
                <a:cs typeface="Arial" pitchFamily="34" charset="0"/>
              </a:rPr>
              <a:t>The induced dipole moment per unit electric field is called </a:t>
            </a:r>
            <a:r>
              <a:rPr kumimoji="0" lang="en-US" sz="2400" b="1" i="0" u="none" strike="noStrike" kern="1200" cap="none" spc="0" normalizeH="0" baseline="0" noProof="0" dirty="0" err="1" smtClean="0">
                <a:ln>
                  <a:noFill/>
                </a:ln>
                <a:solidFill>
                  <a:srgbClr val="006600"/>
                </a:solidFill>
                <a:effectLst/>
                <a:uLnTx/>
                <a:uFillTx/>
                <a:latin typeface="Arial" pitchFamily="34" charset="0"/>
                <a:cs typeface="Arial" pitchFamily="34" charset="0"/>
              </a:rPr>
              <a:t>Polarizability</a:t>
            </a:r>
            <a:r>
              <a:rPr kumimoji="0" lang="en-US" sz="2400" b="1" i="0" u="none" strike="noStrike" kern="1200" cap="none" spc="0" normalizeH="0" baseline="0" noProof="0" dirty="0" smtClean="0">
                <a:ln>
                  <a:noFill/>
                </a:ln>
                <a:solidFill>
                  <a:srgbClr val="006600"/>
                </a:solidFill>
                <a:effectLst/>
                <a:uLnTx/>
                <a:uFillTx/>
                <a:latin typeface="Arial" pitchFamily="34" charset="0"/>
                <a:cs typeface="Arial" pitchFamily="34" charset="0"/>
              </a:rPr>
              <a:t>.</a:t>
            </a:r>
          </a:p>
          <a:p>
            <a:pPr marL="342900" marR="0" lvl="0" indent="-342900" algn="just" defTabSz="914400" rtl="0" eaLnBrk="1" fontAlgn="auto" latinLnBrk="0" hangingPunct="1">
              <a:lnSpc>
                <a:spcPct val="80000"/>
              </a:lnSpc>
              <a:spcBef>
                <a:spcPct val="20000"/>
              </a:spcBef>
              <a:spcAft>
                <a:spcPts val="0"/>
              </a:spcAft>
              <a:buClrTx/>
              <a:buSzTx/>
              <a:buFont typeface="Wingdings" pitchFamily="2" charset="2"/>
              <a:buChar char="v"/>
              <a:tabLst/>
              <a:defRPr/>
            </a:pPr>
            <a:r>
              <a:rPr kumimoji="0" lang="en-US" sz="2400" b="1" i="0" u="none" strike="noStrike" kern="1200" cap="none" spc="0" normalizeH="0" baseline="0" noProof="0" dirty="0" smtClean="0">
                <a:ln>
                  <a:noFill/>
                </a:ln>
                <a:solidFill>
                  <a:srgbClr val="FF0000"/>
                </a:solidFill>
                <a:effectLst/>
                <a:uLnTx/>
                <a:uFillTx/>
                <a:latin typeface="Arial" pitchFamily="34" charset="0"/>
                <a:cs typeface="Arial" pitchFamily="34" charset="0"/>
              </a:rPr>
              <a:t>The induced dipole moment is proportional to the intensity of the electric field.</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rgbClr val="002060"/>
                </a:solidFill>
                <a:effectLst/>
                <a:uLnTx/>
                <a:uFillTx/>
                <a:latin typeface="Arial" pitchFamily="34" charset="0"/>
                <a:cs typeface="Arial" pitchFamily="34" charset="0"/>
              </a:rPr>
              <a:t>Is a </a:t>
            </a:r>
            <a:r>
              <a:rPr kumimoji="0" lang="en-US" sz="2400" b="1" i="0" u="none" strike="noStrike" kern="1200" cap="none" spc="0" normalizeH="0" baseline="0" noProof="0" dirty="0" err="1" smtClean="0">
                <a:ln>
                  <a:noFill/>
                </a:ln>
                <a:solidFill>
                  <a:srgbClr val="002060"/>
                </a:solidFill>
                <a:effectLst/>
                <a:uLnTx/>
                <a:uFillTx/>
                <a:latin typeface="Arial" pitchFamily="34" charset="0"/>
                <a:cs typeface="Arial" pitchFamily="34" charset="0"/>
              </a:rPr>
              <a:t>Polarizability</a:t>
            </a:r>
            <a:r>
              <a:rPr kumimoji="0" lang="en-US" sz="2400" b="1" i="0" u="none" strike="noStrike" kern="1200" cap="none" spc="0" normalizeH="0" baseline="0" noProof="0" dirty="0" smtClean="0">
                <a:ln>
                  <a:noFill/>
                </a:ln>
                <a:solidFill>
                  <a:srgbClr val="002060"/>
                </a:solidFill>
                <a:effectLst/>
                <a:uLnTx/>
                <a:uFillTx/>
                <a:latin typeface="Arial" pitchFamily="34" charset="0"/>
                <a:cs typeface="Arial" pitchFamily="34" charset="0"/>
              </a:rPr>
              <a:t> constant </a:t>
            </a:r>
            <a:endParaRPr kumimoji="0" lang="en-IN" sz="2400" b="1" i="0" u="none" strike="noStrike" kern="1200" cap="none" spc="0" normalizeH="0" baseline="0" noProof="0" dirty="0">
              <a:ln>
                <a:noFill/>
              </a:ln>
              <a:solidFill>
                <a:srgbClr val="002060"/>
              </a:solidFill>
              <a:effectLst/>
              <a:uLnTx/>
              <a:uFillTx/>
              <a:latin typeface="Arial" pitchFamily="34" charset="0"/>
              <a:cs typeface="Arial" pitchFamily="34" charset="0"/>
            </a:endParaRPr>
          </a:p>
        </p:txBody>
      </p:sp>
      <p:pic>
        <p:nvPicPr>
          <p:cNvPr id="2051" name="Picture 3" descr="C:\Users\jj\Downloads\Capturegth.PNG"/>
          <p:cNvPicPr>
            <a:picLocks noChangeAspect="1" noChangeArrowheads="1"/>
          </p:cNvPicPr>
          <p:nvPr/>
        </p:nvPicPr>
        <p:blipFill>
          <a:blip r:embed="rId2" cstate="print"/>
          <a:srcRect/>
          <a:stretch>
            <a:fillRect/>
          </a:stretch>
        </p:blipFill>
        <p:spPr bwMode="auto">
          <a:xfrm>
            <a:off x="2895600" y="4419600"/>
            <a:ext cx="3870357" cy="1371600"/>
          </a:xfrm>
          <a:prstGeom prst="rect">
            <a:avLst/>
          </a:prstGeom>
          <a:noFill/>
        </p:spPr>
      </p:pic>
      <p:sp>
        <p:nvSpPr>
          <p:cNvPr id="7" name="Rectangle 6"/>
          <p:cNvSpPr/>
          <p:nvPr/>
        </p:nvSpPr>
        <p:spPr>
          <a:xfrm>
            <a:off x="7239000" y="2286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1066800"/>
            <a:ext cx="8686800" cy="2057400"/>
          </a:xfrm>
          <a:prstGeom prst="rect">
            <a:avLst/>
          </a:prstGeom>
          <a:solidFill>
            <a:srgbClr val="003300"/>
          </a:solidFill>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600" b="1" i="0" u="none" strike="noStrike" kern="1200" cap="none" spc="0" normalizeH="0" baseline="0" noProof="0" dirty="0" smtClean="0">
                <a:ln>
                  <a:noFill/>
                </a:ln>
                <a:solidFill>
                  <a:srgbClr val="FFFF00"/>
                </a:solidFill>
                <a:effectLst/>
                <a:uLnTx/>
                <a:uFillTx/>
                <a:latin typeface="Arial" pitchFamily="34" charset="0"/>
                <a:cs typeface="Arial" pitchFamily="34" charset="0"/>
              </a:rPr>
              <a:t>Polarization vector:</a:t>
            </a:r>
            <a:endParaRPr kumimoji="0" lang="en-US" sz="3200" b="1" i="0" u="none" strike="noStrike" kern="1200" cap="none" spc="0" normalizeH="0" baseline="0" noProof="0" dirty="0" smtClean="0">
              <a:ln>
                <a:noFill/>
              </a:ln>
              <a:solidFill>
                <a:srgbClr val="FFFF00"/>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ts val="1800"/>
              </a:spcBef>
              <a:spcAft>
                <a:spcPts val="0"/>
              </a:spcAft>
              <a:buClrTx/>
              <a:buSzTx/>
              <a:buFont typeface="Wingdings" pitchFamily="2" charset="2"/>
              <a:buChar char="v"/>
              <a:tabLst/>
              <a:defRPr/>
            </a:pPr>
            <a:r>
              <a:rPr lang="en-US" sz="2800" dirty="0" smtClean="0">
                <a:solidFill>
                  <a:srgbClr val="FFFF00"/>
                </a:solidFill>
              </a:rPr>
              <a:t> </a:t>
            </a:r>
            <a:r>
              <a:rPr kumimoji="0" lang="en-US" sz="2800" b="1" i="0" u="none" strike="noStrike" kern="1200" cap="none" spc="0" normalizeH="0" baseline="0" noProof="0" dirty="0" smtClean="0">
                <a:ln>
                  <a:noFill/>
                </a:ln>
                <a:solidFill>
                  <a:schemeClr val="bg1"/>
                </a:solidFill>
                <a:effectLst/>
                <a:uLnTx/>
                <a:uFillTx/>
                <a:latin typeface="+mn-lt"/>
                <a:ea typeface="+mn-ea"/>
                <a:cs typeface="+mn-cs"/>
              </a:rPr>
              <a:t>The dipole moment per unit volume of the dielectric material is called polarization vector.</a:t>
            </a:r>
            <a:endParaRPr kumimoji="0" lang="en-IN" sz="2800" b="1" i="0" u="none" strike="noStrike" kern="1200" cap="none" spc="0" normalizeH="0" baseline="0" noProof="0" dirty="0">
              <a:ln>
                <a:noFill/>
              </a:ln>
              <a:solidFill>
                <a:schemeClr val="bg1"/>
              </a:solidFill>
              <a:effectLst/>
              <a:uLnTx/>
              <a:uFillTx/>
              <a:latin typeface="+mn-lt"/>
              <a:ea typeface="+mn-ea"/>
              <a:cs typeface="+mn-cs"/>
            </a:endParaRPr>
          </a:p>
        </p:txBody>
      </p:sp>
      <p:pic>
        <p:nvPicPr>
          <p:cNvPr id="3075" name="Picture 3" descr="C:\Users\jj\Downloads\Capturevfbgb.PNG"/>
          <p:cNvPicPr>
            <a:picLocks noChangeAspect="1" noChangeArrowheads="1"/>
          </p:cNvPicPr>
          <p:nvPr/>
        </p:nvPicPr>
        <p:blipFill>
          <a:blip r:embed="rId2" cstate="print"/>
          <a:srcRect/>
          <a:stretch>
            <a:fillRect/>
          </a:stretch>
        </p:blipFill>
        <p:spPr bwMode="auto">
          <a:xfrm>
            <a:off x="2895600" y="3429000"/>
            <a:ext cx="2926080" cy="2438400"/>
          </a:xfrm>
          <a:prstGeom prst="rect">
            <a:avLst/>
          </a:prstGeom>
          <a:noFill/>
        </p:spPr>
      </p:pic>
      <p:sp>
        <p:nvSpPr>
          <p:cNvPr id="6" name="Rectangle 5"/>
          <p:cNvSpPr/>
          <p:nvPr/>
        </p:nvSpPr>
        <p:spPr>
          <a:xfrm>
            <a:off x="7239000" y="2286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52300" y="469075"/>
            <a:ext cx="8534400" cy="6340197"/>
          </a:xfrm>
          <a:prstGeom prst="rect">
            <a:avLst/>
          </a:prstGeom>
          <a:noFill/>
          <a:ln w="9525">
            <a:noFill/>
            <a:miter lim="800000"/>
            <a:headEnd/>
            <a:tailEnd/>
          </a:ln>
          <a:effectLst/>
        </p:spPr>
        <p:txBody>
          <a:bodyPr>
            <a:spAutoFit/>
          </a:bodyPr>
          <a:lstStyle/>
          <a:p>
            <a:pPr>
              <a:spcBef>
                <a:spcPct val="50000"/>
              </a:spcBef>
            </a:pPr>
            <a:r>
              <a:rPr lang="en-US" sz="4000" b="1" dirty="0" smtClean="0">
                <a:solidFill>
                  <a:srgbClr val="C00000"/>
                </a:solidFill>
                <a:latin typeface="Arial" charset="0"/>
              </a:rPr>
              <a:t>         Electric flux Density (D)</a:t>
            </a:r>
          </a:p>
          <a:p>
            <a:pPr>
              <a:spcBef>
                <a:spcPts val="3000"/>
              </a:spcBef>
              <a:buClr>
                <a:srgbClr val="FF0000"/>
              </a:buClr>
              <a:buFont typeface="Wingdings" pitchFamily="2" charset="2"/>
              <a:buChar char="v"/>
            </a:pPr>
            <a:r>
              <a:rPr lang="en-US" sz="2200" b="1" dirty="0" smtClean="0">
                <a:solidFill>
                  <a:srgbClr val="002060"/>
                </a:solidFill>
                <a:latin typeface="Arial" charset="0"/>
              </a:rPr>
              <a:t> Electric flux density is defined as charge per unit area and it has same units of dielectric polarization.</a:t>
            </a:r>
          </a:p>
          <a:p>
            <a:pPr>
              <a:spcBef>
                <a:spcPct val="50000"/>
              </a:spcBef>
              <a:buClr>
                <a:srgbClr val="FF0000"/>
              </a:buClr>
              <a:buFont typeface="Wingdings" pitchFamily="2" charset="2"/>
              <a:buChar char="v"/>
            </a:pPr>
            <a:r>
              <a:rPr lang="en-US" sz="2200" b="1" dirty="0" smtClean="0">
                <a:solidFill>
                  <a:srgbClr val="0000FF"/>
                </a:solidFill>
                <a:latin typeface="Arial" charset="0"/>
              </a:rPr>
              <a:t> Electric </a:t>
            </a:r>
            <a:r>
              <a:rPr lang="en-US" sz="2200" b="1" dirty="0">
                <a:solidFill>
                  <a:srgbClr val="0000FF"/>
                </a:solidFill>
                <a:latin typeface="Arial" charset="0"/>
              </a:rPr>
              <a:t>flux density D at a point in a free space or air in terms of Electric field strength is</a:t>
            </a:r>
          </a:p>
          <a:p>
            <a:pPr>
              <a:spcBef>
                <a:spcPct val="50000"/>
              </a:spcBef>
            </a:pPr>
            <a:endParaRPr lang="en-US" sz="2200" dirty="0">
              <a:latin typeface="Arial" charset="0"/>
            </a:endParaRPr>
          </a:p>
          <a:p>
            <a:pPr>
              <a:spcBef>
                <a:spcPct val="50000"/>
              </a:spcBef>
            </a:pPr>
            <a:endParaRPr lang="en-US" sz="2200" dirty="0">
              <a:latin typeface="Arial" charset="0"/>
            </a:endParaRPr>
          </a:p>
          <a:p>
            <a:pPr>
              <a:spcBef>
                <a:spcPct val="50000"/>
              </a:spcBef>
            </a:pPr>
            <a:r>
              <a:rPr lang="en-US" sz="2200" b="1" dirty="0">
                <a:solidFill>
                  <a:srgbClr val="002060"/>
                </a:solidFill>
                <a:latin typeface="Arial" charset="0"/>
              </a:rPr>
              <a:t>At the same point in a medium is given by </a:t>
            </a:r>
          </a:p>
          <a:p>
            <a:pPr>
              <a:spcBef>
                <a:spcPct val="50000"/>
              </a:spcBef>
            </a:pPr>
            <a:endParaRPr lang="en-US" sz="2200" dirty="0">
              <a:latin typeface="Arial" charset="0"/>
            </a:endParaRPr>
          </a:p>
          <a:p>
            <a:pPr algn="just">
              <a:spcBef>
                <a:spcPct val="50000"/>
              </a:spcBef>
              <a:buClr>
                <a:srgbClr val="FF0000"/>
              </a:buClr>
              <a:buFont typeface="Wingdings" pitchFamily="2" charset="2"/>
              <a:buChar char="v"/>
            </a:pPr>
            <a:r>
              <a:rPr lang="en-US" sz="2200" b="1" dirty="0" smtClean="0">
                <a:solidFill>
                  <a:srgbClr val="FF0000"/>
                </a:solidFill>
                <a:latin typeface="Arial" charset="0"/>
              </a:rPr>
              <a:t> </a:t>
            </a:r>
            <a:r>
              <a:rPr lang="en-US" sz="2200" b="1" dirty="0" smtClean="0">
                <a:solidFill>
                  <a:schemeClr val="tx1">
                    <a:lumMod val="95000"/>
                    <a:lumOff val="5000"/>
                  </a:schemeClr>
                </a:solidFill>
                <a:latin typeface="Arial" charset="0"/>
              </a:rPr>
              <a:t>As </a:t>
            </a:r>
            <a:r>
              <a:rPr lang="en-US" sz="2200" b="1" dirty="0">
                <a:solidFill>
                  <a:schemeClr val="tx1">
                    <a:lumMod val="95000"/>
                    <a:lumOff val="5000"/>
                  </a:schemeClr>
                </a:solidFill>
                <a:latin typeface="Arial" charset="0"/>
              </a:rPr>
              <a:t>the polarization measures the additional flux density arising from the presence of material as compared to free space</a:t>
            </a:r>
          </a:p>
          <a:p>
            <a:pPr>
              <a:spcBef>
                <a:spcPct val="50000"/>
              </a:spcBef>
            </a:pPr>
            <a:endParaRPr lang="ru-RU" sz="2200" dirty="0">
              <a:latin typeface="Arial" charset="0"/>
            </a:endParaRPr>
          </a:p>
        </p:txBody>
      </p:sp>
      <p:pic>
        <p:nvPicPr>
          <p:cNvPr id="4101" name="Picture 5" descr="C:\Users\jj\Downloads\1..PNG"/>
          <p:cNvPicPr>
            <a:picLocks noChangeAspect="1" noChangeArrowheads="1"/>
          </p:cNvPicPr>
          <p:nvPr/>
        </p:nvPicPr>
        <p:blipFill>
          <a:blip r:embed="rId2" cstate="print"/>
          <a:srcRect/>
          <a:stretch>
            <a:fillRect/>
          </a:stretch>
        </p:blipFill>
        <p:spPr bwMode="auto">
          <a:xfrm>
            <a:off x="2743200" y="3276600"/>
            <a:ext cx="3352800" cy="481618"/>
          </a:xfrm>
          <a:prstGeom prst="rect">
            <a:avLst/>
          </a:prstGeom>
          <a:noFill/>
        </p:spPr>
      </p:pic>
      <p:pic>
        <p:nvPicPr>
          <p:cNvPr id="4102" name="Picture 6" descr="C:\Users\jj\Downloads\2...PNG"/>
          <p:cNvPicPr>
            <a:picLocks noChangeAspect="1" noChangeArrowheads="1"/>
          </p:cNvPicPr>
          <p:nvPr/>
        </p:nvPicPr>
        <p:blipFill>
          <a:blip r:embed="rId3" cstate="print"/>
          <a:srcRect/>
          <a:stretch>
            <a:fillRect/>
          </a:stretch>
        </p:blipFill>
        <p:spPr bwMode="auto">
          <a:xfrm>
            <a:off x="2743200" y="4678875"/>
            <a:ext cx="2667000" cy="381000"/>
          </a:xfrm>
          <a:prstGeom prst="rect">
            <a:avLst/>
          </a:prstGeom>
          <a:noFill/>
        </p:spPr>
      </p:pic>
      <p:pic>
        <p:nvPicPr>
          <p:cNvPr id="4103" name="Picture 7" descr="C:\Users\jj\Downloads\3...PNG"/>
          <p:cNvPicPr>
            <a:picLocks noChangeAspect="1" noChangeArrowheads="1"/>
          </p:cNvPicPr>
          <p:nvPr/>
        </p:nvPicPr>
        <p:blipFill>
          <a:blip r:embed="rId4" cstate="print"/>
          <a:srcRect/>
          <a:stretch>
            <a:fillRect/>
          </a:stretch>
        </p:blipFill>
        <p:spPr bwMode="auto">
          <a:xfrm>
            <a:off x="2655125" y="5979225"/>
            <a:ext cx="3931920" cy="457200"/>
          </a:xfrm>
          <a:prstGeom prst="rect">
            <a:avLst/>
          </a:prstGeom>
          <a:noFill/>
        </p:spPr>
      </p:pic>
      <p:sp>
        <p:nvSpPr>
          <p:cNvPr id="10" name="Rectangle 9"/>
          <p:cNvSpPr/>
          <p:nvPr/>
        </p:nvSpPr>
        <p:spPr>
          <a:xfrm>
            <a:off x="7239000" y="2286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28800" y="381000"/>
            <a:ext cx="5462588" cy="461665"/>
          </a:xfrm>
          <a:prstGeom prst="rect">
            <a:avLst/>
          </a:prstGeom>
          <a:noFill/>
          <a:ln w="9525">
            <a:noFill/>
            <a:miter lim="800000"/>
            <a:headEnd/>
            <a:tailEnd/>
          </a:ln>
          <a:effectLst/>
        </p:spPr>
        <p:txBody>
          <a:bodyPr wrap="square">
            <a:spAutoFit/>
          </a:bodyPr>
          <a:lstStyle/>
          <a:p>
            <a:r>
              <a:rPr lang="en-US" sz="2400" b="1" dirty="0">
                <a:solidFill>
                  <a:srgbClr val="0000FF"/>
                </a:solidFill>
                <a:latin typeface="Arial" charset="0"/>
              </a:rPr>
              <a:t>Using equations 2 &amp; 3 we get</a:t>
            </a:r>
          </a:p>
        </p:txBody>
      </p:sp>
      <p:pic>
        <p:nvPicPr>
          <p:cNvPr id="5123" name="Picture 3" descr="C:\Users\jj\Downloads\jj.PNG"/>
          <p:cNvPicPr>
            <a:picLocks noChangeAspect="1" noChangeArrowheads="1"/>
          </p:cNvPicPr>
          <p:nvPr/>
        </p:nvPicPr>
        <p:blipFill>
          <a:blip r:embed="rId2" cstate="print"/>
          <a:srcRect/>
          <a:stretch>
            <a:fillRect/>
          </a:stretch>
        </p:blipFill>
        <p:spPr bwMode="auto">
          <a:xfrm>
            <a:off x="3429000" y="914400"/>
            <a:ext cx="2852702" cy="1447800"/>
          </a:xfrm>
          <a:prstGeom prst="rect">
            <a:avLst/>
          </a:prstGeom>
          <a:noFill/>
        </p:spPr>
      </p:pic>
      <p:sp>
        <p:nvSpPr>
          <p:cNvPr id="8" name="Rectangle 3"/>
          <p:cNvSpPr txBox="1">
            <a:spLocks noChangeArrowheads="1"/>
          </p:cNvSpPr>
          <p:nvPr/>
        </p:nvSpPr>
        <p:spPr>
          <a:xfrm>
            <a:off x="381000" y="2438400"/>
            <a:ext cx="8305800" cy="302418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smtClean="0">
                <a:ln>
                  <a:noFill/>
                </a:ln>
                <a:solidFill>
                  <a:srgbClr val="FF0000"/>
                </a:solidFill>
                <a:uLnTx/>
                <a:uFillTx/>
                <a:latin typeface="Arial" pitchFamily="34" charset="0"/>
                <a:cs typeface="Arial" pitchFamily="34" charset="0"/>
              </a:rPr>
              <a:t>Electric susceptibility:</a:t>
            </a:r>
            <a:endParaRPr kumimoji="0" lang="en-US" sz="2800" b="1" i="0" u="none" strike="noStrike" kern="1200" cap="none" spc="0" normalizeH="0" baseline="0" noProof="0" dirty="0" smtClean="0">
              <a:ln>
                <a:noFill/>
              </a:ln>
              <a:solidFill>
                <a:srgbClr val="FF0000"/>
              </a:solidFill>
              <a:uLnTx/>
              <a:uFillTx/>
              <a:latin typeface="Arial"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1" u="none" strike="noStrike" kern="1200" cap="none" spc="0" normalizeH="0" baseline="0" noProof="0" dirty="0" smtClean="0">
                <a:ln>
                  <a:noFill/>
                </a:ln>
                <a:solidFill>
                  <a:srgbClr val="002060"/>
                </a:solidFill>
                <a:effectLst/>
                <a:uLnTx/>
                <a:uFillTx/>
                <a:latin typeface="Arial" pitchFamily="34" charset="0"/>
                <a:cs typeface="Arial" pitchFamily="34" charset="0"/>
              </a:rPr>
              <a:t>The polarization vector P is proportional to the total electric flux density and direction of electric field.</a:t>
            </a:r>
            <a:r>
              <a:rPr kumimoji="0" lang="en-US" sz="2400" b="1" u="none" strike="noStrike" kern="1200" cap="none" spc="0" normalizeH="0" noProof="0" dirty="0" smtClean="0">
                <a:ln>
                  <a:noFill/>
                </a:ln>
                <a:solidFill>
                  <a:srgbClr val="002060"/>
                </a:solidFill>
                <a:effectLst/>
                <a:uLnTx/>
                <a:uFillTx/>
                <a:latin typeface="Arial" pitchFamily="34" charset="0"/>
                <a:cs typeface="Arial" pitchFamily="34" charset="0"/>
              </a:rPr>
              <a:t> </a:t>
            </a:r>
            <a:r>
              <a:rPr kumimoji="0" lang="en-US" sz="2400" b="1" u="none" strike="noStrike" kern="1200" cap="none" spc="0" normalizeH="0" baseline="0" noProof="0" dirty="0" smtClean="0">
                <a:ln>
                  <a:noFill/>
                </a:ln>
                <a:solidFill>
                  <a:srgbClr val="002060"/>
                </a:solidFill>
                <a:effectLst/>
                <a:uLnTx/>
                <a:uFillTx/>
                <a:latin typeface="Arial" pitchFamily="34" charset="0"/>
                <a:cs typeface="Arial" pitchFamily="34" charset="0"/>
              </a:rPr>
              <a:t>Therefore the  polarization vector can be written</a:t>
            </a:r>
            <a:endParaRPr kumimoji="0" lang="en-IN" sz="2800" b="1" u="none" strike="noStrike" kern="1200" cap="none" spc="0" normalizeH="0" baseline="0" noProof="0" dirty="0">
              <a:ln>
                <a:noFill/>
              </a:ln>
              <a:solidFill>
                <a:srgbClr val="002060"/>
              </a:solidFill>
              <a:effectLst/>
              <a:uLnTx/>
              <a:uFillTx/>
              <a:latin typeface="Arial" pitchFamily="34" charset="0"/>
              <a:cs typeface="Arial" pitchFamily="34" charset="0"/>
            </a:endParaRPr>
          </a:p>
        </p:txBody>
      </p:sp>
      <p:pic>
        <p:nvPicPr>
          <p:cNvPr id="5125" name="Picture 5" descr="C:\Users\jj\Downloads\kkk.PNG"/>
          <p:cNvPicPr>
            <a:picLocks noChangeAspect="1" noChangeArrowheads="1"/>
          </p:cNvPicPr>
          <p:nvPr/>
        </p:nvPicPr>
        <p:blipFill>
          <a:blip r:embed="rId3" cstate="print"/>
          <a:srcRect/>
          <a:stretch>
            <a:fillRect/>
          </a:stretch>
        </p:blipFill>
        <p:spPr bwMode="auto">
          <a:xfrm>
            <a:off x="3886200" y="4267200"/>
            <a:ext cx="1752600" cy="2150920"/>
          </a:xfrm>
          <a:prstGeom prst="rect">
            <a:avLst/>
          </a:prstGeom>
          <a:noFill/>
        </p:spPr>
      </p:pic>
      <p:sp>
        <p:nvSpPr>
          <p:cNvPr id="10" name="Rectangle 9"/>
          <p:cNvSpPr/>
          <p:nvPr/>
        </p:nvSpPr>
        <p:spPr>
          <a:xfrm>
            <a:off x="7239000" y="2286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59725" y="469075"/>
            <a:ext cx="6385081" cy="830997"/>
          </a:xfrm>
          <a:prstGeom prst="rect">
            <a:avLst/>
          </a:prstGeom>
          <a:solidFill>
            <a:srgbClr val="0000FF"/>
          </a:solidFill>
        </p:spPr>
        <p:txBody>
          <a:bodyPr wrap="none">
            <a:spAutoFit/>
          </a:bodyPr>
          <a:lstStyle/>
          <a:p>
            <a:r>
              <a:rPr lang="en-US" altLang="zh-CN" sz="4800" b="1" dirty="0" smtClean="0">
                <a:solidFill>
                  <a:srgbClr val="FFFF00"/>
                </a:solidFill>
                <a:latin typeface="Arial" pitchFamily="34" charset="0"/>
                <a:ea typeface="宋体" pitchFamily="2" charset="-122"/>
                <a:cs typeface="Arial" pitchFamily="34" charset="0"/>
              </a:rPr>
              <a:t>Universal Gravitation</a:t>
            </a:r>
            <a:endParaRPr lang="en-US" sz="4800" b="1" dirty="0">
              <a:solidFill>
                <a:srgbClr val="FFFF00"/>
              </a:solidFill>
              <a:latin typeface="Arial" pitchFamily="34" charset="0"/>
              <a:cs typeface="Arial" pitchFamily="34" charset="0"/>
            </a:endParaRPr>
          </a:p>
        </p:txBody>
      </p:sp>
      <p:sp>
        <p:nvSpPr>
          <p:cNvPr id="6" name="Rectangle 5"/>
          <p:cNvSpPr/>
          <p:nvPr/>
        </p:nvSpPr>
        <p:spPr>
          <a:xfrm>
            <a:off x="381000" y="1600200"/>
            <a:ext cx="8153400" cy="4170372"/>
          </a:xfrm>
          <a:prstGeom prst="rect">
            <a:avLst/>
          </a:prstGeom>
        </p:spPr>
        <p:txBody>
          <a:bodyPr wrap="square">
            <a:spAutoFit/>
          </a:bodyPr>
          <a:lstStyle/>
          <a:p>
            <a:pPr>
              <a:lnSpc>
                <a:spcPct val="90000"/>
              </a:lnSpc>
            </a:pPr>
            <a:r>
              <a:rPr lang="en-US" altLang="zh-CN" sz="3200" b="1" dirty="0" smtClean="0">
                <a:solidFill>
                  <a:srgbClr val="C00000"/>
                </a:solidFill>
                <a:latin typeface="Arial" pitchFamily="34" charset="0"/>
                <a:ea typeface="宋体" pitchFamily="2" charset="-122"/>
                <a:cs typeface="Arial" pitchFamily="34" charset="0"/>
              </a:rPr>
              <a:t>Newtonian Gravitation </a:t>
            </a:r>
          </a:p>
          <a:p>
            <a:pPr>
              <a:lnSpc>
                <a:spcPct val="90000"/>
              </a:lnSpc>
              <a:spcBef>
                <a:spcPts val="1200"/>
              </a:spcBef>
            </a:pPr>
            <a:r>
              <a:rPr lang="en-US" altLang="zh-CN" sz="2800" b="1" dirty="0" smtClean="0">
                <a:solidFill>
                  <a:srgbClr val="0000FF"/>
                </a:solidFill>
                <a:latin typeface="Arial" pitchFamily="34" charset="0"/>
                <a:ea typeface="宋体" pitchFamily="2" charset="-122"/>
                <a:cs typeface="Arial" pitchFamily="34" charset="0"/>
              </a:rPr>
              <a:t>Free-fall Acceleration &amp; the Gravitational Force</a:t>
            </a:r>
          </a:p>
          <a:p>
            <a:pPr>
              <a:lnSpc>
                <a:spcPct val="90000"/>
              </a:lnSpc>
              <a:spcBef>
                <a:spcPts val="1800"/>
              </a:spcBef>
            </a:pPr>
            <a:r>
              <a:rPr lang="en-US" altLang="zh-CN" sz="2800" b="1" dirty="0" smtClean="0">
                <a:solidFill>
                  <a:srgbClr val="C00000"/>
                </a:solidFill>
                <a:latin typeface="Arial" pitchFamily="34" charset="0"/>
                <a:ea typeface="宋体" pitchFamily="2" charset="-122"/>
                <a:cs typeface="Arial" pitchFamily="34" charset="0"/>
              </a:rPr>
              <a:t>Gravitational Potential Energy</a:t>
            </a:r>
          </a:p>
          <a:p>
            <a:pPr>
              <a:lnSpc>
                <a:spcPct val="90000"/>
              </a:lnSpc>
              <a:spcBef>
                <a:spcPts val="1800"/>
              </a:spcBef>
              <a:buClr>
                <a:srgbClr val="FF0000"/>
              </a:buClr>
              <a:buFont typeface="Wingdings" pitchFamily="2" charset="2"/>
              <a:buChar char="v"/>
            </a:pPr>
            <a:r>
              <a:rPr lang="en-US" altLang="zh-CN" sz="2800" dirty="0" smtClean="0">
                <a:solidFill>
                  <a:srgbClr val="003300"/>
                </a:solidFill>
                <a:latin typeface="Arial" pitchFamily="34" charset="0"/>
                <a:ea typeface="宋体" pitchFamily="2" charset="-122"/>
                <a:cs typeface="Arial" pitchFamily="34" charset="0"/>
              </a:rPr>
              <a:t> </a:t>
            </a:r>
            <a:r>
              <a:rPr lang="en-US" altLang="zh-CN" sz="2800" b="1" dirty="0" smtClean="0">
                <a:solidFill>
                  <a:srgbClr val="003300"/>
                </a:solidFill>
                <a:latin typeface="Arial" pitchFamily="34" charset="0"/>
                <a:ea typeface="宋体" pitchFamily="2" charset="-122"/>
                <a:cs typeface="Arial" pitchFamily="34" charset="0"/>
              </a:rPr>
              <a:t>Escape Speed</a:t>
            </a:r>
          </a:p>
          <a:p>
            <a:pPr>
              <a:lnSpc>
                <a:spcPct val="90000"/>
              </a:lnSpc>
              <a:spcBef>
                <a:spcPts val="1800"/>
              </a:spcBef>
              <a:buClr>
                <a:srgbClr val="FF0000"/>
              </a:buClr>
              <a:buFont typeface="Wingdings" pitchFamily="2" charset="2"/>
              <a:buChar char="v"/>
            </a:pPr>
            <a:r>
              <a:rPr lang="en-US" altLang="zh-CN" sz="2800" dirty="0" smtClean="0">
                <a:solidFill>
                  <a:srgbClr val="003300"/>
                </a:solidFill>
                <a:latin typeface="Arial" pitchFamily="34" charset="0"/>
                <a:ea typeface="宋体" pitchFamily="2" charset="-122"/>
                <a:cs typeface="Arial" pitchFamily="34" charset="0"/>
              </a:rPr>
              <a:t> </a:t>
            </a:r>
            <a:r>
              <a:rPr lang="en-US" altLang="zh-CN" sz="2800" b="1" dirty="0" err="1" smtClean="0">
                <a:solidFill>
                  <a:srgbClr val="003300"/>
                </a:solidFill>
                <a:latin typeface="Arial" pitchFamily="34" charset="0"/>
                <a:ea typeface="宋体" pitchFamily="2" charset="-122"/>
                <a:cs typeface="Arial" pitchFamily="34" charset="0"/>
              </a:rPr>
              <a:t>Kepler</a:t>
            </a:r>
            <a:r>
              <a:rPr lang="en-US" altLang="zh-CN" sz="2800" b="1" dirty="0" smtClean="0">
                <a:solidFill>
                  <a:srgbClr val="003300"/>
                </a:solidFill>
                <a:latin typeface="Arial" pitchFamily="34" charset="0"/>
                <a:ea typeface="宋体" pitchFamily="2" charset="-122"/>
                <a:cs typeface="Arial" pitchFamily="34" charset="0"/>
              </a:rPr>
              <a:t> 1</a:t>
            </a:r>
            <a:r>
              <a:rPr lang="en-US" altLang="zh-CN" sz="2800" b="1" baseline="30000" dirty="0" smtClean="0">
                <a:solidFill>
                  <a:srgbClr val="003300"/>
                </a:solidFill>
                <a:latin typeface="Arial" pitchFamily="34" charset="0"/>
                <a:ea typeface="宋体" pitchFamily="2" charset="-122"/>
                <a:cs typeface="Arial" pitchFamily="34" charset="0"/>
              </a:rPr>
              <a:t>st</a:t>
            </a:r>
            <a:r>
              <a:rPr lang="en-US" altLang="zh-CN" sz="2800" b="1" dirty="0" smtClean="0">
                <a:solidFill>
                  <a:srgbClr val="003300"/>
                </a:solidFill>
                <a:latin typeface="Arial" pitchFamily="34" charset="0"/>
                <a:ea typeface="宋体" pitchFamily="2" charset="-122"/>
                <a:cs typeface="Arial" pitchFamily="34" charset="0"/>
              </a:rPr>
              <a:t> Law</a:t>
            </a:r>
          </a:p>
          <a:p>
            <a:pPr>
              <a:lnSpc>
                <a:spcPct val="90000"/>
              </a:lnSpc>
              <a:spcBef>
                <a:spcPts val="1800"/>
              </a:spcBef>
              <a:buClr>
                <a:srgbClr val="FF0000"/>
              </a:buClr>
              <a:buFont typeface="Wingdings" pitchFamily="2" charset="2"/>
              <a:buChar char="v"/>
            </a:pPr>
            <a:r>
              <a:rPr lang="en-US" altLang="zh-CN" sz="2800" dirty="0" smtClean="0">
                <a:solidFill>
                  <a:srgbClr val="003300"/>
                </a:solidFill>
                <a:latin typeface="Arial" pitchFamily="34" charset="0"/>
                <a:ea typeface="宋体" pitchFamily="2" charset="-122"/>
                <a:cs typeface="Arial" pitchFamily="34" charset="0"/>
              </a:rPr>
              <a:t> </a:t>
            </a:r>
            <a:r>
              <a:rPr lang="en-US" altLang="zh-CN" sz="2800" b="1" dirty="0" err="1" smtClean="0">
                <a:solidFill>
                  <a:srgbClr val="003300"/>
                </a:solidFill>
                <a:latin typeface="Arial" pitchFamily="34" charset="0"/>
                <a:ea typeface="宋体" pitchFamily="2" charset="-122"/>
                <a:cs typeface="Arial" pitchFamily="34" charset="0"/>
              </a:rPr>
              <a:t>Kepler</a:t>
            </a:r>
            <a:r>
              <a:rPr lang="en-US" altLang="zh-CN" sz="2800" b="1" dirty="0" smtClean="0">
                <a:solidFill>
                  <a:srgbClr val="003300"/>
                </a:solidFill>
                <a:latin typeface="Arial" pitchFamily="34" charset="0"/>
                <a:ea typeface="宋体" pitchFamily="2" charset="-122"/>
                <a:cs typeface="Arial" pitchFamily="34" charset="0"/>
              </a:rPr>
              <a:t> 2</a:t>
            </a:r>
            <a:r>
              <a:rPr lang="en-US" altLang="zh-CN" sz="2800" b="1" baseline="30000" dirty="0" smtClean="0">
                <a:solidFill>
                  <a:srgbClr val="003300"/>
                </a:solidFill>
                <a:latin typeface="Arial" pitchFamily="34" charset="0"/>
                <a:ea typeface="宋体" pitchFamily="2" charset="-122"/>
                <a:cs typeface="Arial" pitchFamily="34" charset="0"/>
              </a:rPr>
              <a:t>nd</a:t>
            </a:r>
            <a:r>
              <a:rPr lang="en-US" altLang="zh-CN" sz="2800" b="1" dirty="0" smtClean="0">
                <a:solidFill>
                  <a:srgbClr val="003300"/>
                </a:solidFill>
                <a:latin typeface="Arial" pitchFamily="34" charset="0"/>
                <a:ea typeface="宋体" pitchFamily="2" charset="-122"/>
                <a:cs typeface="Arial" pitchFamily="34" charset="0"/>
              </a:rPr>
              <a:t> Law</a:t>
            </a:r>
          </a:p>
          <a:p>
            <a:pPr>
              <a:lnSpc>
                <a:spcPct val="90000"/>
              </a:lnSpc>
              <a:spcBef>
                <a:spcPts val="1800"/>
              </a:spcBef>
              <a:buClr>
                <a:srgbClr val="FF0000"/>
              </a:buClr>
              <a:buFont typeface="Wingdings" pitchFamily="2" charset="2"/>
              <a:buChar char="v"/>
            </a:pPr>
            <a:r>
              <a:rPr lang="en-US" altLang="zh-CN" sz="2800" b="1" dirty="0" smtClean="0">
                <a:solidFill>
                  <a:srgbClr val="003300"/>
                </a:solidFill>
                <a:latin typeface="Arial" pitchFamily="34" charset="0"/>
                <a:ea typeface="宋体" pitchFamily="2" charset="-122"/>
                <a:cs typeface="Arial" pitchFamily="34" charset="0"/>
              </a:rPr>
              <a:t> </a:t>
            </a:r>
            <a:r>
              <a:rPr lang="en-US" altLang="zh-CN" sz="2800" b="1" dirty="0" err="1" smtClean="0">
                <a:solidFill>
                  <a:srgbClr val="003300"/>
                </a:solidFill>
                <a:latin typeface="Arial" pitchFamily="34" charset="0"/>
                <a:ea typeface="宋体" pitchFamily="2" charset="-122"/>
                <a:cs typeface="Arial" pitchFamily="34" charset="0"/>
              </a:rPr>
              <a:t>Kepler</a:t>
            </a:r>
            <a:r>
              <a:rPr lang="en-US" altLang="zh-CN" sz="2800" b="1" dirty="0" smtClean="0">
                <a:solidFill>
                  <a:srgbClr val="003300"/>
                </a:solidFill>
                <a:latin typeface="Arial" pitchFamily="34" charset="0"/>
                <a:ea typeface="宋体" pitchFamily="2" charset="-122"/>
                <a:cs typeface="Arial" pitchFamily="34" charset="0"/>
              </a:rPr>
              <a:t> 3</a:t>
            </a:r>
            <a:r>
              <a:rPr lang="en-US" altLang="zh-CN" sz="2800" b="1" baseline="30000" dirty="0" smtClean="0">
                <a:solidFill>
                  <a:srgbClr val="003300"/>
                </a:solidFill>
                <a:latin typeface="Arial" pitchFamily="34" charset="0"/>
                <a:ea typeface="宋体" pitchFamily="2" charset="-122"/>
                <a:cs typeface="Arial" pitchFamily="34" charset="0"/>
              </a:rPr>
              <a:t>rd</a:t>
            </a:r>
            <a:r>
              <a:rPr lang="en-US" altLang="zh-CN" sz="2800" b="1" dirty="0" smtClean="0">
                <a:solidFill>
                  <a:srgbClr val="003300"/>
                </a:solidFill>
                <a:latin typeface="Arial" pitchFamily="34" charset="0"/>
                <a:ea typeface="宋体" pitchFamily="2" charset="-122"/>
                <a:cs typeface="Arial" pitchFamily="34" charset="0"/>
              </a:rPr>
              <a:t> Law</a:t>
            </a:r>
            <a:endParaRPr lang="en-US" sz="2800" b="1" dirty="0" smtClean="0">
              <a:solidFill>
                <a:srgbClr val="003300"/>
              </a:solidFill>
              <a:latin typeface="Arial" pitchFamily="34" charset="0"/>
              <a:cs typeface="Arial" pitchFamily="34" charset="0"/>
            </a:endParaRPr>
          </a:p>
        </p:txBody>
      </p:sp>
      <p:pic>
        <p:nvPicPr>
          <p:cNvPr id="7" name="Picture 5" descr="13CO"/>
          <p:cNvPicPr preferRelativeResize="0">
            <a:picLocks noChangeAspect="1" noChangeArrowheads="1"/>
          </p:cNvPicPr>
          <p:nvPr/>
        </p:nvPicPr>
        <p:blipFill>
          <a:blip r:embed="rId2" cstate="print"/>
          <a:srcRect/>
          <a:stretch>
            <a:fillRect/>
          </a:stretch>
        </p:blipFill>
        <p:spPr bwMode="auto">
          <a:xfrm>
            <a:off x="5329283" y="3329050"/>
            <a:ext cx="3433717" cy="3352800"/>
          </a:xfrm>
          <a:prstGeom prst="rect">
            <a:avLst/>
          </a:prstGeom>
          <a:noFill/>
          <a:ln w="9525">
            <a:noFill/>
            <a:miter lim="800000"/>
            <a:headEnd/>
            <a:tailEnd/>
          </a:ln>
        </p:spPr>
      </p:pic>
      <p:sp>
        <p:nvSpPr>
          <p:cNvPr id="8" name="Rectangle 7"/>
          <p:cNvSpPr/>
          <p:nvPr/>
        </p:nvSpPr>
        <p:spPr>
          <a:xfrm>
            <a:off x="7239000" y="762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581870"/>
            <a:ext cx="3262432" cy="923330"/>
          </a:xfrm>
          <a:prstGeom prst="rect">
            <a:avLst/>
          </a:prstGeom>
        </p:spPr>
        <p:txBody>
          <a:bodyPr wrap="none">
            <a:spAutoFit/>
          </a:bodyPr>
          <a:lstStyle/>
          <a:p>
            <a:r>
              <a:rPr lang="en-US" sz="5400" b="1" dirty="0" smtClean="0">
                <a:solidFill>
                  <a:srgbClr val="003300"/>
                </a:solidFill>
                <a:latin typeface="Arial" pitchFamily="34" charset="0"/>
                <a:cs typeface="Arial" pitchFamily="34" charset="0"/>
              </a:rPr>
              <a:t>Lecture 4</a:t>
            </a:r>
            <a:endParaRPr lang="en-IN" sz="5400" b="1" dirty="0">
              <a:solidFill>
                <a:srgbClr val="0033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4213" y="914400"/>
            <a:ext cx="8229600" cy="5400675"/>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3200" b="1" i="0" u="none" strike="noStrike" kern="1200" cap="none" spc="0" normalizeH="0" baseline="0" noProof="0" dirty="0" smtClean="0">
              <a:ln>
                <a:noFill/>
              </a:ln>
              <a:solidFill>
                <a:srgbClr val="FF0000"/>
              </a:solidFill>
              <a:uLnTx/>
              <a:uFillTx/>
              <a:latin typeface="+mn-lt"/>
              <a:ea typeface="+mn-ea"/>
              <a:cs typeface="+mn-cs"/>
            </a:endParaRPr>
          </a:p>
          <a:p>
            <a:pPr marL="342900" marR="0" lvl="0" indent="-342900" algn="just" defTabSz="914400" rtl="0" eaLnBrk="1" fontAlgn="auto" latinLnBrk="0" hangingPunct="1">
              <a:lnSpc>
                <a:spcPct val="100000"/>
              </a:lnSpc>
              <a:spcBef>
                <a:spcPts val="3000"/>
              </a:spcBef>
              <a:spcAft>
                <a:spcPts val="0"/>
              </a:spcAft>
              <a:buClrTx/>
              <a:buSzTx/>
              <a:buFont typeface="Wingdings" pitchFamily="2" charset="2"/>
              <a:buChar char="v"/>
              <a:tabLst/>
              <a:defRPr/>
            </a:pPr>
            <a:r>
              <a:rPr lang="en-US" sz="3200" dirty="0" smtClean="0"/>
              <a:t> </a:t>
            </a:r>
            <a:r>
              <a:rPr kumimoji="0" lang="en-US" sz="2800" b="1" i="0" u="none" strike="noStrike" kern="1200" cap="none" spc="0" normalizeH="0" baseline="0" noProof="0" dirty="0" smtClean="0">
                <a:ln>
                  <a:noFill/>
                </a:ln>
                <a:solidFill>
                  <a:srgbClr val="0000FF"/>
                </a:solidFill>
                <a:effectLst/>
                <a:uLnTx/>
                <a:uFillTx/>
                <a:latin typeface="Arial" pitchFamily="34" charset="0"/>
                <a:cs typeface="Arial" pitchFamily="34" charset="0"/>
              </a:rPr>
              <a:t>When the specimen is placed inside a </a:t>
            </a:r>
            <a:r>
              <a:rPr kumimoji="0" lang="en-US" sz="2800" b="1" i="0" u="none" strike="noStrike" kern="1200" cap="none" spc="0" normalizeH="0" baseline="0" noProof="0" dirty="0" err="1" smtClean="0">
                <a:ln>
                  <a:noFill/>
                </a:ln>
                <a:solidFill>
                  <a:srgbClr val="0000FF"/>
                </a:solidFill>
                <a:effectLst/>
                <a:uLnTx/>
                <a:uFillTx/>
                <a:latin typeface="Arial" pitchFamily="34" charset="0"/>
                <a:cs typeface="Arial" pitchFamily="34" charset="0"/>
              </a:rPr>
              <a:t>d.c</a:t>
            </a:r>
            <a:r>
              <a:rPr kumimoji="0" lang="en-US" sz="2800" b="1" i="0" u="none" strike="noStrike" kern="1200" cap="none" spc="0" normalizeH="0" baseline="0" noProof="0" dirty="0" smtClean="0">
                <a:ln>
                  <a:noFill/>
                </a:ln>
                <a:solidFill>
                  <a:srgbClr val="0000FF"/>
                </a:solidFill>
                <a:effectLst/>
                <a:uLnTx/>
                <a:uFillTx/>
                <a:latin typeface="Arial" pitchFamily="34" charset="0"/>
                <a:cs typeface="Arial" pitchFamily="34" charset="0"/>
              </a:rPr>
              <a:t>. electric field, polarization is due to four types of processes….</a:t>
            </a:r>
            <a:endParaRPr kumimoji="0" lang="en-US" sz="3200" b="1" i="0" u="none" strike="noStrike" kern="1200" cap="none" spc="0" normalizeH="0" baseline="0" noProof="0" dirty="0" smtClean="0">
              <a:ln>
                <a:noFill/>
              </a:ln>
              <a:solidFill>
                <a:srgbClr val="0000FF"/>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ts val="1200"/>
              </a:spcBef>
              <a:spcAft>
                <a:spcPts val="0"/>
              </a:spcAft>
              <a:buClrTx/>
              <a:buSzTx/>
              <a:buFont typeface="Wingdings" pitchFamily="2" charset="2"/>
              <a:buNone/>
              <a:tabLst/>
              <a:defRPr/>
            </a:pPr>
            <a:r>
              <a:rPr kumimoji="0" lang="en-US" sz="32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  	</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1. </a:t>
            </a:r>
            <a:r>
              <a:rPr kumimoji="0" lang="en-US" sz="3200" b="1" i="0" u="none" strike="noStrike" kern="1200" cap="none" spc="0" normalizeH="0" baseline="0" noProof="0" dirty="0" smtClean="0">
                <a:ln>
                  <a:noFill/>
                </a:ln>
                <a:solidFill>
                  <a:srgbClr val="003300"/>
                </a:solidFill>
                <a:effectLst/>
                <a:uLnTx/>
                <a:uFillTx/>
                <a:latin typeface="+mn-lt"/>
                <a:ea typeface="+mn-ea"/>
                <a:cs typeface="+mn-cs"/>
              </a:rPr>
              <a:t>Electronic polarization</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200" b="0" i="0" u="none" strike="noStrike" kern="1200" cap="none" spc="0" normalizeH="0" baseline="0" noProof="0" dirty="0" smtClean="0">
                <a:ln>
                  <a:noFill/>
                </a:ln>
                <a:solidFill>
                  <a:srgbClr val="FF0000"/>
                </a:solidFill>
                <a:effectLst/>
                <a:uLnTx/>
                <a:uFillTx/>
                <a:latin typeface="+mn-lt"/>
                <a:ea typeface="+mn-ea"/>
                <a:cs typeface="+mn-cs"/>
              </a:rPr>
              <a:t>	2. </a:t>
            </a:r>
            <a:r>
              <a:rPr kumimoji="0" lang="en-US" sz="3200" b="1" i="0" u="none" strike="noStrike" kern="1200" cap="none" spc="0" normalizeH="0" baseline="0" noProof="0" dirty="0" smtClean="0">
                <a:ln>
                  <a:noFill/>
                </a:ln>
                <a:solidFill>
                  <a:srgbClr val="003300"/>
                </a:solidFill>
                <a:effectLst/>
                <a:uLnTx/>
                <a:uFillTx/>
                <a:latin typeface="+mn-lt"/>
                <a:ea typeface="+mn-ea"/>
                <a:cs typeface="+mn-cs"/>
              </a:rPr>
              <a:t>Ionic polarization</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200" b="0" i="0" u="none" strike="noStrike" kern="1200" cap="none" spc="0" normalizeH="0" baseline="0" noProof="0" dirty="0" smtClean="0">
                <a:ln>
                  <a:noFill/>
                </a:ln>
                <a:solidFill>
                  <a:srgbClr val="FF0000"/>
                </a:solidFill>
                <a:effectLst/>
                <a:uLnTx/>
                <a:uFillTx/>
                <a:latin typeface="+mn-lt"/>
                <a:ea typeface="+mn-ea"/>
                <a:cs typeface="+mn-cs"/>
              </a:rPr>
              <a:t> 	3. </a:t>
            </a:r>
            <a:r>
              <a:rPr kumimoji="0" lang="en-US" sz="3200" b="1" i="0" u="none" strike="noStrike" kern="1200" cap="none" spc="0" normalizeH="0" baseline="0" noProof="0" dirty="0" smtClean="0">
                <a:ln>
                  <a:noFill/>
                </a:ln>
                <a:solidFill>
                  <a:srgbClr val="003300"/>
                </a:solidFill>
                <a:effectLst/>
                <a:uLnTx/>
                <a:uFillTx/>
                <a:latin typeface="+mn-lt"/>
                <a:ea typeface="+mn-ea"/>
                <a:cs typeface="+mn-cs"/>
              </a:rPr>
              <a:t>Orientation polarization</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200" b="0" i="0" u="none" strike="noStrike" kern="1200" cap="none" spc="0" normalizeH="0" baseline="0" noProof="0" dirty="0" smtClean="0">
                <a:ln>
                  <a:noFill/>
                </a:ln>
                <a:solidFill>
                  <a:srgbClr val="FF0000"/>
                </a:solidFill>
                <a:effectLst/>
                <a:uLnTx/>
                <a:uFillTx/>
                <a:latin typeface="+mn-lt"/>
                <a:ea typeface="+mn-ea"/>
                <a:cs typeface="+mn-cs"/>
              </a:rPr>
              <a:t>	4. </a:t>
            </a:r>
            <a:r>
              <a:rPr kumimoji="0" lang="en-US" sz="3200" b="1" i="0" u="none" strike="noStrike" kern="1200" cap="none" spc="0" normalizeH="0" baseline="0" noProof="0" dirty="0" smtClean="0">
                <a:ln>
                  <a:noFill/>
                </a:ln>
                <a:solidFill>
                  <a:srgbClr val="003300"/>
                </a:solidFill>
                <a:effectLst/>
                <a:uLnTx/>
                <a:uFillTx/>
                <a:latin typeface="+mn-lt"/>
                <a:ea typeface="+mn-ea"/>
                <a:cs typeface="+mn-cs"/>
              </a:rPr>
              <a:t>Space charge polarization </a:t>
            </a:r>
            <a:endParaRPr kumimoji="0" lang="en-IN" sz="3200" b="1" i="0" u="none" strike="noStrike" kern="1200" cap="none" spc="0" normalizeH="0" baseline="0" noProof="0" dirty="0">
              <a:ln>
                <a:noFill/>
              </a:ln>
              <a:solidFill>
                <a:srgbClr val="003300"/>
              </a:solidFill>
              <a:effectLst/>
              <a:uLnTx/>
              <a:uFillTx/>
              <a:latin typeface="+mn-lt"/>
              <a:ea typeface="+mn-ea"/>
              <a:cs typeface="+mn-cs"/>
            </a:endParaRPr>
          </a:p>
        </p:txBody>
      </p:sp>
      <p:sp>
        <p:nvSpPr>
          <p:cNvPr id="4" name="Rectangle 3"/>
          <p:cNvSpPr/>
          <p:nvPr/>
        </p:nvSpPr>
        <p:spPr>
          <a:xfrm>
            <a:off x="7239000" y="2286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
        <p:nvSpPr>
          <p:cNvPr id="5" name="Rectangle 4"/>
          <p:cNvSpPr/>
          <p:nvPr/>
        </p:nvSpPr>
        <p:spPr>
          <a:xfrm>
            <a:off x="838200" y="762000"/>
            <a:ext cx="7315200" cy="646331"/>
          </a:xfrm>
          <a:prstGeom prst="rect">
            <a:avLst/>
          </a:prstGeom>
          <a:solidFill>
            <a:srgbClr val="0000C8"/>
          </a:solidFill>
        </p:spPr>
        <p:txBody>
          <a:bodyPr wrap="square">
            <a:spAutoFit/>
          </a:bodyPr>
          <a:lstStyle/>
          <a:p>
            <a:r>
              <a:rPr lang="en-US"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Various polarization processes:</a:t>
            </a:r>
            <a:endParaRPr lang="en-US" sz="36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23850" y="1240810"/>
            <a:ext cx="8569325" cy="2492990"/>
          </a:xfrm>
          <a:prstGeom prst="rect">
            <a:avLst/>
          </a:prstGeom>
          <a:noFill/>
          <a:ln w="9525">
            <a:noFill/>
            <a:miter lim="800000"/>
            <a:headEnd/>
            <a:tailEnd/>
          </a:ln>
          <a:effectLst/>
        </p:spPr>
        <p:txBody>
          <a:bodyPr wrap="square">
            <a:spAutoFit/>
          </a:bodyPr>
          <a:lstStyle/>
          <a:p>
            <a:pPr algn="just">
              <a:spcBef>
                <a:spcPct val="50000"/>
              </a:spcBef>
              <a:buClr>
                <a:srgbClr val="FF0000"/>
              </a:buClr>
              <a:buFont typeface="Wingdings" pitchFamily="2" charset="2"/>
              <a:buChar char="Ø"/>
            </a:pPr>
            <a:r>
              <a:rPr lang="en-US" sz="2400" dirty="0" smtClean="0">
                <a:latin typeface="Arial" charset="0"/>
              </a:rPr>
              <a:t> </a:t>
            </a:r>
            <a:r>
              <a:rPr lang="en-US" sz="2400" b="1" dirty="0" smtClean="0">
                <a:solidFill>
                  <a:srgbClr val="002060"/>
                </a:solidFill>
                <a:latin typeface="Arial" charset="0"/>
              </a:rPr>
              <a:t>When </a:t>
            </a:r>
            <a:r>
              <a:rPr lang="en-US" sz="2400" b="1" dirty="0">
                <a:solidFill>
                  <a:srgbClr val="002060"/>
                </a:solidFill>
                <a:latin typeface="Arial" charset="0"/>
              </a:rPr>
              <a:t>an EF is applied to an atom, +</a:t>
            </a:r>
            <a:r>
              <a:rPr lang="en-US" sz="2400" b="1" dirty="0" err="1">
                <a:solidFill>
                  <a:srgbClr val="002060"/>
                </a:solidFill>
                <a:latin typeface="Arial" charset="0"/>
              </a:rPr>
              <a:t>vely</a:t>
            </a:r>
            <a:r>
              <a:rPr lang="en-US" sz="2400" b="1" dirty="0">
                <a:solidFill>
                  <a:srgbClr val="002060"/>
                </a:solidFill>
                <a:latin typeface="Arial" charset="0"/>
              </a:rPr>
              <a:t> charged nucleus displaces in the direction of field and ẽ could in opposite direction. This kind of displacement will produce an electric dipole with in the atom. </a:t>
            </a:r>
          </a:p>
          <a:p>
            <a:pPr>
              <a:spcBef>
                <a:spcPct val="50000"/>
              </a:spcBef>
            </a:pPr>
            <a:r>
              <a:rPr lang="en-US" sz="2400" b="1" dirty="0" err="1">
                <a:solidFill>
                  <a:srgbClr val="FF0000"/>
                </a:solidFill>
                <a:latin typeface="Arial" charset="0"/>
              </a:rPr>
              <a:t>i.e</a:t>
            </a:r>
            <a:r>
              <a:rPr lang="en-US" sz="2400" b="1" dirty="0">
                <a:solidFill>
                  <a:srgbClr val="FF0000"/>
                </a:solidFill>
                <a:latin typeface="Arial" charset="0"/>
              </a:rPr>
              <a:t>, </a:t>
            </a:r>
            <a:r>
              <a:rPr lang="en-US" sz="2400" b="1" dirty="0">
                <a:solidFill>
                  <a:srgbClr val="006600"/>
                </a:solidFill>
                <a:latin typeface="Arial" charset="0"/>
              </a:rPr>
              <a:t>dipole moment is proportional to the magnitude of field strength and is given by</a:t>
            </a:r>
            <a:r>
              <a:rPr lang="en-US" sz="2400" dirty="0">
                <a:latin typeface="Arial" charset="0"/>
              </a:rPr>
              <a:t>		</a:t>
            </a:r>
            <a:endParaRPr lang="en-US" sz="2800" dirty="0">
              <a:latin typeface="Arial" charset="0"/>
            </a:endParaRPr>
          </a:p>
        </p:txBody>
      </p:sp>
      <p:sp>
        <p:nvSpPr>
          <p:cNvPr id="5" name="Text Box 4"/>
          <p:cNvSpPr txBox="1">
            <a:spLocks noChangeArrowheads="1"/>
          </p:cNvSpPr>
          <p:nvPr/>
        </p:nvSpPr>
        <p:spPr bwMode="auto">
          <a:xfrm>
            <a:off x="684212" y="5562600"/>
            <a:ext cx="7773987" cy="954107"/>
          </a:xfrm>
          <a:prstGeom prst="rect">
            <a:avLst/>
          </a:prstGeom>
          <a:noFill/>
          <a:ln w="9525">
            <a:noFill/>
            <a:miter lim="800000"/>
            <a:headEnd/>
            <a:tailEnd/>
          </a:ln>
          <a:effectLst/>
        </p:spPr>
        <p:txBody>
          <a:bodyPr wrap="square">
            <a:spAutoFit/>
          </a:bodyPr>
          <a:lstStyle/>
          <a:p>
            <a:pPr algn="just">
              <a:spcBef>
                <a:spcPct val="50000"/>
              </a:spcBef>
            </a:pPr>
            <a:r>
              <a:rPr lang="en-US" sz="2400" dirty="0">
                <a:latin typeface="Arial" charset="0"/>
              </a:rPr>
              <a:t> </a:t>
            </a:r>
            <a:r>
              <a:rPr lang="en-US" sz="2400" b="1" dirty="0">
                <a:solidFill>
                  <a:srgbClr val="C00000"/>
                </a:solidFill>
                <a:latin typeface="Arial" charset="0"/>
              </a:rPr>
              <a:t>where ‘</a:t>
            </a:r>
            <a:r>
              <a:rPr lang="el-GR" sz="3200" b="1" dirty="0">
                <a:solidFill>
                  <a:srgbClr val="C00000"/>
                </a:solidFill>
                <a:latin typeface="Arial" charset="0"/>
              </a:rPr>
              <a:t>α</a:t>
            </a:r>
            <a:r>
              <a:rPr lang="en-US" sz="2400" b="1" baseline="-25000" dirty="0">
                <a:solidFill>
                  <a:srgbClr val="C00000"/>
                </a:solidFill>
                <a:latin typeface="Arial" charset="0"/>
              </a:rPr>
              <a:t>e</a:t>
            </a:r>
            <a:r>
              <a:rPr lang="en-US" sz="2400" b="1" dirty="0">
                <a:solidFill>
                  <a:srgbClr val="C00000"/>
                </a:solidFill>
                <a:latin typeface="Arial" charset="0"/>
              </a:rPr>
              <a:t>’ is called electronic </a:t>
            </a:r>
            <a:r>
              <a:rPr lang="en-US" sz="2400" b="1" dirty="0" err="1">
                <a:solidFill>
                  <a:srgbClr val="C00000"/>
                </a:solidFill>
                <a:latin typeface="Arial" charset="0"/>
              </a:rPr>
              <a:t>Polarizability</a:t>
            </a:r>
            <a:r>
              <a:rPr lang="en-US" sz="2400" b="1" dirty="0">
                <a:solidFill>
                  <a:srgbClr val="C00000"/>
                </a:solidFill>
                <a:latin typeface="Arial" charset="0"/>
              </a:rPr>
              <a:t> constant</a:t>
            </a:r>
            <a:endParaRPr lang="el-GR" sz="2400" b="1" dirty="0">
              <a:solidFill>
                <a:srgbClr val="C00000"/>
              </a:solidFill>
              <a:latin typeface="Arial" charset="0"/>
            </a:endParaRPr>
          </a:p>
        </p:txBody>
      </p:sp>
      <p:pic>
        <p:nvPicPr>
          <p:cNvPr id="6147" name="Picture 3" descr="C:\Users\jj\Downloads\1..PNG"/>
          <p:cNvPicPr>
            <a:picLocks noChangeAspect="1" noChangeArrowheads="1"/>
          </p:cNvPicPr>
          <p:nvPr/>
        </p:nvPicPr>
        <p:blipFill>
          <a:blip r:embed="rId2" cstate="print"/>
          <a:srcRect/>
          <a:stretch>
            <a:fillRect/>
          </a:stretch>
        </p:blipFill>
        <p:spPr bwMode="auto">
          <a:xfrm>
            <a:off x="3733800" y="3901751"/>
            <a:ext cx="1524000" cy="1508449"/>
          </a:xfrm>
          <a:prstGeom prst="rect">
            <a:avLst/>
          </a:prstGeom>
          <a:noFill/>
        </p:spPr>
      </p:pic>
      <p:sp>
        <p:nvSpPr>
          <p:cNvPr id="7" name="Rectangle 6"/>
          <p:cNvSpPr/>
          <p:nvPr/>
        </p:nvSpPr>
        <p:spPr>
          <a:xfrm>
            <a:off x="7239000" y="2286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
        <p:nvSpPr>
          <p:cNvPr id="6" name="Rectangle 5"/>
          <p:cNvSpPr/>
          <p:nvPr/>
        </p:nvSpPr>
        <p:spPr>
          <a:xfrm>
            <a:off x="1828800" y="457200"/>
            <a:ext cx="5257800" cy="646331"/>
          </a:xfrm>
          <a:prstGeom prst="rect">
            <a:avLst/>
          </a:prstGeom>
          <a:solidFill>
            <a:srgbClr val="003300"/>
          </a:solidFill>
        </p:spPr>
        <p:txBody>
          <a:bodyPr wrap="square">
            <a:spAutoFit/>
          </a:bodyPr>
          <a:lstStyle/>
          <a:p>
            <a:r>
              <a:rPr lang="en-US" sz="3600" b="1" dirty="0" smtClean="0">
                <a:solidFill>
                  <a:srgbClr val="FFFF00"/>
                </a:solidFill>
                <a:latin typeface="Arial" charset="0"/>
              </a:rPr>
              <a:t>Electronic Polarization</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2438400" y="2636838"/>
          <a:ext cx="76200" cy="114300"/>
        </p:xfrm>
        <a:graphic>
          <a:graphicData uri="http://schemas.openxmlformats.org/presentationml/2006/ole">
            <p:oleObj spid="_x0000_s7170" name="Equation" r:id="rId3" imgW="75960" imgH="114120" progId="Equation.3">
              <p:embed/>
            </p:oleObj>
          </a:graphicData>
        </a:graphic>
      </p:graphicFrame>
      <p:graphicFrame>
        <p:nvGraphicFramePr>
          <p:cNvPr id="5" name="Object 4"/>
          <p:cNvGraphicFramePr>
            <a:graphicFrameLocks noChangeAspect="1"/>
          </p:cNvGraphicFramePr>
          <p:nvPr/>
        </p:nvGraphicFramePr>
        <p:xfrm>
          <a:off x="609600" y="3276600"/>
          <a:ext cx="3714750" cy="838200"/>
        </p:xfrm>
        <a:graphic>
          <a:graphicData uri="http://schemas.openxmlformats.org/presentationml/2006/ole">
            <p:oleObj spid="_x0000_s7171" name="Equation" r:id="rId4" imgW="647640" imgH="139680" progId="Equation.3">
              <p:embed/>
            </p:oleObj>
          </a:graphicData>
        </a:graphic>
      </p:graphicFrame>
      <p:graphicFrame>
        <p:nvGraphicFramePr>
          <p:cNvPr id="6" name="Group 5"/>
          <p:cNvGraphicFramePr>
            <a:graphicFrameLocks/>
          </p:cNvGraphicFramePr>
          <p:nvPr/>
        </p:nvGraphicFramePr>
        <p:xfrm>
          <a:off x="4495800" y="2743200"/>
          <a:ext cx="4191000" cy="2133600"/>
        </p:xfrm>
        <a:graphic>
          <a:graphicData uri="http://schemas.openxmlformats.org/drawingml/2006/table">
            <a:tbl>
              <a:tblPr/>
              <a:tblGrid>
                <a:gridCol w="874773"/>
                <a:gridCol w="795696"/>
                <a:gridCol w="939021"/>
                <a:gridCol w="785814"/>
                <a:gridCol w="795696"/>
              </a:tblGrid>
              <a:tr h="106680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He</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Ne</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Ar</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Kr</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Xe</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680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0.18</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0.35</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1.46</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2.18</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3.54</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Rectangle 7"/>
          <p:cNvSpPr/>
          <p:nvPr/>
        </p:nvSpPr>
        <p:spPr>
          <a:xfrm>
            <a:off x="685800" y="914400"/>
            <a:ext cx="7772400" cy="1274195"/>
          </a:xfrm>
          <a:prstGeom prst="rect">
            <a:avLst/>
          </a:prstGeom>
          <a:solidFill>
            <a:srgbClr val="002060"/>
          </a:solidFill>
        </p:spPr>
        <p:txBody>
          <a:bodyPr wrap="square">
            <a:spAutoFit/>
          </a:bodyPr>
          <a:lstStyle/>
          <a:p>
            <a:pPr algn="just">
              <a:spcBef>
                <a:spcPct val="20000"/>
              </a:spcBef>
            </a:pPr>
            <a:r>
              <a:rPr lang="en-US" sz="2400" b="1" dirty="0" smtClean="0">
                <a:solidFill>
                  <a:srgbClr val="FFFF00"/>
                </a:solidFill>
                <a:latin typeface="Arial" charset="0"/>
              </a:rPr>
              <a:t>It increases with increase of volume of the atom. </a:t>
            </a:r>
          </a:p>
          <a:p>
            <a:pPr algn="just">
              <a:spcBef>
                <a:spcPct val="20000"/>
              </a:spcBef>
            </a:pPr>
            <a:r>
              <a:rPr lang="en-US" sz="2400" b="1" dirty="0" smtClean="0">
                <a:solidFill>
                  <a:srgbClr val="FFFF00"/>
                </a:solidFill>
                <a:latin typeface="Arial" charset="0"/>
              </a:rPr>
              <a:t>This kind of polarization is mostly exhibited in Monatomic gases.</a:t>
            </a:r>
            <a:endParaRPr lang="el-GR" sz="3200" b="1" dirty="0">
              <a:solidFill>
                <a:srgbClr val="FFFF00"/>
              </a:solidFill>
              <a:latin typeface="Arial" charset="0"/>
            </a:endParaRPr>
          </a:p>
        </p:txBody>
      </p:sp>
      <p:pic>
        <p:nvPicPr>
          <p:cNvPr id="7172" name="Picture 4" descr="C:\Users\jj\Downloads\1..PNG"/>
          <p:cNvPicPr>
            <a:picLocks noChangeAspect="1" noChangeArrowheads="1"/>
          </p:cNvPicPr>
          <p:nvPr/>
        </p:nvPicPr>
        <p:blipFill>
          <a:blip r:embed="rId5" cstate="print"/>
          <a:srcRect/>
          <a:stretch>
            <a:fillRect/>
          </a:stretch>
        </p:blipFill>
        <p:spPr bwMode="auto">
          <a:xfrm>
            <a:off x="609600" y="5257800"/>
            <a:ext cx="7936056" cy="990600"/>
          </a:xfrm>
          <a:prstGeom prst="rect">
            <a:avLst/>
          </a:prstGeom>
          <a:noFill/>
        </p:spPr>
      </p:pic>
      <p:sp>
        <p:nvSpPr>
          <p:cNvPr id="10" name="Rectangle 9"/>
          <p:cNvSpPr/>
          <p:nvPr/>
        </p:nvSpPr>
        <p:spPr>
          <a:xfrm>
            <a:off x="7239000" y="2286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262420"/>
            <a:ext cx="7924800" cy="4985980"/>
          </a:xfrm>
          <a:prstGeom prst="rect">
            <a:avLst/>
          </a:prstGeom>
        </p:spPr>
        <p:txBody>
          <a:bodyPr wrap="square">
            <a:spAutoFit/>
          </a:bodyPr>
          <a:lstStyle/>
          <a:p>
            <a:pPr>
              <a:spcBef>
                <a:spcPct val="50000"/>
              </a:spcBef>
            </a:pPr>
            <a:endParaRPr lang="en-US" b="1" dirty="0" smtClean="0">
              <a:solidFill>
                <a:srgbClr val="C00000"/>
              </a:solidFill>
              <a:latin typeface="Arial" pitchFamily="34" charset="0"/>
              <a:cs typeface="Arial" pitchFamily="34" charset="0"/>
            </a:endParaRPr>
          </a:p>
          <a:p>
            <a:pPr algn="just">
              <a:spcBef>
                <a:spcPct val="50000"/>
              </a:spcBef>
              <a:buFont typeface="Wingdings" pitchFamily="2" charset="2"/>
              <a:buChar char="v"/>
            </a:pPr>
            <a:r>
              <a:rPr lang="en-US" sz="2400" b="1" dirty="0" smtClean="0">
                <a:solidFill>
                  <a:srgbClr val="002060"/>
                </a:solidFill>
                <a:latin typeface="Arial" charset="0"/>
              </a:rPr>
              <a:t> </a:t>
            </a:r>
            <a:r>
              <a:rPr lang="en-US" sz="2400" b="1" dirty="0" smtClean="0">
                <a:solidFill>
                  <a:srgbClr val="0000FF"/>
                </a:solidFill>
                <a:latin typeface="Arial" charset="0"/>
              </a:rPr>
              <a:t>Consider a atom in an EF of intensity ‘E’ since the nucleus (+</a:t>
            </a:r>
            <a:r>
              <a:rPr lang="en-US" sz="2400" b="1" dirty="0" err="1" smtClean="0">
                <a:solidFill>
                  <a:srgbClr val="0000FF"/>
                </a:solidFill>
                <a:latin typeface="Arial" charset="0"/>
              </a:rPr>
              <a:t>Ze</a:t>
            </a:r>
            <a:r>
              <a:rPr lang="en-US" sz="2400" b="1" dirty="0" smtClean="0">
                <a:solidFill>
                  <a:srgbClr val="0000FF"/>
                </a:solidFill>
                <a:latin typeface="Arial" charset="0"/>
              </a:rPr>
              <a:t>) and electron  cloud (-</a:t>
            </a:r>
            <a:r>
              <a:rPr lang="en-US" sz="2400" b="1" dirty="0" err="1" smtClean="0">
                <a:solidFill>
                  <a:srgbClr val="0000FF"/>
                </a:solidFill>
                <a:latin typeface="Arial" charset="0"/>
              </a:rPr>
              <a:t>ze</a:t>
            </a:r>
            <a:r>
              <a:rPr lang="en-US" sz="2400" b="1" dirty="0" smtClean="0">
                <a:solidFill>
                  <a:srgbClr val="0000FF"/>
                </a:solidFill>
                <a:latin typeface="Arial" charset="0"/>
              </a:rPr>
              <a:t>) of the atom have opposite charges and acted upon by Lorentz force (F</a:t>
            </a:r>
            <a:r>
              <a:rPr lang="en-US" sz="2400" b="1" baseline="-25000" dirty="0" smtClean="0">
                <a:solidFill>
                  <a:srgbClr val="0000FF"/>
                </a:solidFill>
                <a:latin typeface="Arial" charset="0"/>
              </a:rPr>
              <a:t>L</a:t>
            </a:r>
            <a:r>
              <a:rPr lang="en-US" sz="2400" b="1" dirty="0" smtClean="0">
                <a:solidFill>
                  <a:srgbClr val="0000FF"/>
                </a:solidFill>
                <a:latin typeface="Arial" charset="0"/>
              </a:rPr>
              <a:t>).</a:t>
            </a:r>
          </a:p>
          <a:p>
            <a:pPr algn="just">
              <a:spcBef>
                <a:spcPct val="50000"/>
              </a:spcBef>
              <a:buFont typeface="Wingdings" pitchFamily="2" charset="2"/>
              <a:buChar char="v"/>
            </a:pPr>
            <a:r>
              <a:rPr lang="en-US" sz="2400" b="1" dirty="0" smtClean="0">
                <a:solidFill>
                  <a:schemeClr val="tx1">
                    <a:lumMod val="95000"/>
                    <a:lumOff val="5000"/>
                  </a:schemeClr>
                </a:solidFill>
                <a:latin typeface="Arial" charset="0"/>
              </a:rPr>
              <a:t> Subsequently nucleus moves in the direction of field and electron cloud in opposite direction.</a:t>
            </a:r>
            <a:endParaRPr lang="en-US" sz="2000" dirty="0" smtClean="0">
              <a:latin typeface="Arial" charset="0"/>
            </a:endParaRPr>
          </a:p>
          <a:p>
            <a:pPr algn="just">
              <a:spcBef>
                <a:spcPct val="50000"/>
              </a:spcBef>
              <a:buFont typeface="Wingdings" pitchFamily="2" charset="2"/>
              <a:buChar char="v"/>
            </a:pPr>
            <a:r>
              <a:rPr lang="en-US" sz="2400" b="1" dirty="0" smtClean="0">
                <a:solidFill>
                  <a:srgbClr val="006600"/>
                </a:solidFill>
                <a:latin typeface="Arial" charset="0"/>
              </a:rPr>
              <a:t> When electron cloud and nucleus get shifted from their normal positions, an attractive force b/w them is created and the separation continuous until columbic force F</a:t>
            </a:r>
            <a:r>
              <a:rPr lang="en-US" sz="2400" b="1" baseline="-25000" dirty="0" smtClean="0">
                <a:solidFill>
                  <a:srgbClr val="006600"/>
                </a:solidFill>
                <a:latin typeface="Arial" charset="0"/>
              </a:rPr>
              <a:t>C</a:t>
            </a:r>
            <a:r>
              <a:rPr lang="en-US" sz="2400" b="1" dirty="0" smtClean="0">
                <a:solidFill>
                  <a:srgbClr val="006600"/>
                </a:solidFill>
                <a:latin typeface="Arial" charset="0"/>
              </a:rPr>
              <a:t> is balanced with Lorentz force F</a:t>
            </a:r>
            <a:r>
              <a:rPr lang="en-US" sz="2400" b="1" baseline="-25000" dirty="0" smtClean="0">
                <a:solidFill>
                  <a:srgbClr val="006600"/>
                </a:solidFill>
                <a:latin typeface="Arial" charset="0"/>
              </a:rPr>
              <a:t>L</a:t>
            </a:r>
            <a:r>
              <a:rPr lang="en-US" sz="2400" b="1" dirty="0" smtClean="0">
                <a:solidFill>
                  <a:srgbClr val="006600"/>
                </a:solidFill>
                <a:latin typeface="Arial" charset="0"/>
              </a:rPr>
              <a:t>, Finally a new equilibriums state is established.</a:t>
            </a:r>
            <a:endParaRPr lang="en-US" sz="2000" b="1" dirty="0">
              <a:solidFill>
                <a:srgbClr val="006600"/>
              </a:solidFill>
              <a:latin typeface="Arial" charset="0"/>
            </a:endParaRPr>
          </a:p>
        </p:txBody>
      </p:sp>
      <p:sp>
        <p:nvSpPr>
          <p:cNvPr id="4" name="Rectangle 3"/>
          <p:cNvSpPr/>
          <p:nvPr/>
        </p:nvSpPr>
        <p:spPr>
          <a:xfrm>
            <a:off x="7239000" y="1524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
        <p:nvSpPr>
          <p:cNvPr id="5" name="Rectangle 4"/>
          <p:cNvSpPr/>
          <p:nvPr/>
        </p:nvSpPr>
        <p:spPr>
          <a:xfrm>
            <a:off x="685800" y="762000"/>
            <a:ext cx="7696200" cy="584775"/>
          </a:xfrm>
          <a:prstGeom prst="rect">
            <a:avLst/>
          </a:prstGeom>
          <a:solidFill>
            <a:srgbClr val="FFFF00"/>
          </a:solidFill>
        </p:spPr>
        <p:txBody>
          <a:bodyPr wrap="square">
            <a:spAutoFit/>
          </a:bodyPr>
          <a:lstStyle/>
          <a:p>
            <a:pPr>
              <a:spcBef>
                <a:spcPct val="50000"/>
              </a:spcBef>
            </a:pPr>
            <a:r>
              <a:rPr lang="en-US" sz="3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Expression  for Electronic Polarization</a:t>
            </a:r>
            <a:r>
              <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p:cNvSpPr txBox="1">
            <a:spLocks noChangeArrowheads="1"/>
          </p:cNvSpPr>
          <p:nvPr/>
        </p:nvSpPr>
        <p:spPr bwMode="auto">
          <a:xfrm>
            <a:off x="533400" y="4800600"/>
            <a:ext cx="7993062" cy="1508105"/>
          </a:xfrm>
          <a:prstGeom prst="rect">
            <a:avLst/>
          </a:prstGeom>
          <a:solidFill>
            <a:srgbClr val="FFFF00"/>
          </a:solidFill>
          <a:ln w="9525">
            <a:solidFill>
              <a:srgbClr val="000000"/>
            </a:solidFill>
            <a:miter lim="800000"/>
            <a:headEnd/>
            <a:tailEnd/>
          </a:ln>
          <a:effectLst/>
        </p:spPr>
        <p:txBody>
          <a:bodyPr>
            <a:spAutoFit/>
          </a:bodyPr>
          <a:lstStyle/>
          <a:p>
            <a:pPr algn="just">
              <a:spcBef>
                <a:spcPct val="50000"/>
              </a:spcBef>
            </a:pPr>
            <a:r>
              <a:rPr lang="en-US" sz="2300" b="1" dirty="0">
                <a:solidFill>
                  <a:srgbClr val="003300"/>
                </a:solidFill>
                <a:latin typeface="Arial" charset="0"/>
              </a:rPr>
              <a:t>F</a:t>
            </a:r>
            <a:r>
              <a:rPr lang="en-US" sz="2300" b="1" dirty="0" smtClean="0">
                <a:solidFill>
                  <a:srgbClr val="003300"/>
                </a:solidFill>
                <a:latin typeface="Arial" charset="0"/>
              </a:rPr>
              <a:t>ig(2</a:t>
            </a:r>
            <a:r>
              <a:rPr lang="en-US" sz="2300" b="1" dirty="0">
                <a:solidFill>
                  <a:srgbClr val="003300"/>
                </a:solidFill>
                <a:latin typeface="Arial" charset="0"/>
              </a:rPr>
              <a:t>) represents displacement of nucleus and electron cloud and we assume that the –</a:t>
            </a:r>
            <a:r>
              <a:rPr lang="en-US" sz="2300" b="1" dirty="0" err="1">
                <a:solidFill>
                  <a:srgbClr val="003300"/>
                </a:solidFill>
                <a:latin typeface="Arial" charset="0"/>
              </a:rPr>
              <a:t>ve</a:t>
            </a:r>
            <a:r>
              <a:rPr lang="en-US" sz="2300" b="1" dirty="0">
                <a:solidFill>
                  <a:srgbClr val="003300"/>
                </a:solidFill>
                <a:latin typeface="Arial" charset="0"/>
              </a:rPr>
              <a:t> charge in the cloud uniformly distributed over a sphere of radius R and the spherical shape does not change for convenience.</a:t>
            </a:r>
          </a:p>
        </p:txBody>
      </p:sp>
      <p:pic>
        <p:nvPicPr>
          <p:cNvPr id="8195" name="Picture 3" descr="C:\Users\jj\Downloads\1..PNG"/>
          <p:cNvPicPr>
            <a:picLocks noChangeAspect="1" noChangeArrowheads="1"/>
          </p:cNvPicPr>
          <p:nvPr/>
        </p:nvPicPr>
        <p:blipFill>
          <a:blip r:embed="rId2" cstate="print"/>
          <a:srcRect/>
          <a:stretch>
            <a:fillRect/>
          </a:stretch>
        </p:blipFill>
        <p:spPr bwMode="auto">
          <a:xfrm>
            <a:off x="609600" y="609600"/>
            <a:ext cx="7772400" cy="3845752"/>
          </a:xfrm>
          <a:prstGeom prst="rect">
            <a:avLst/>
          </a:prstGeom>
          <a:noFill/>
        </p:spPr>
      </p:pic>
      <p:sp>
        <p:nvSpPr>
          <p:cNvPr id="26" name="Rectangle 25"/>
          <p:cNvSpPr/>
          <p:nvPr/>
        </p:nvSpPr>
        <p:spPr>
          <a:xfrm>
            <a:off x="7239000" y="2286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jj\Downloads\1..PNG"/>
          <p:cNvPicPr>
            <a:picLocks noChangeAspect="1" noChangeArrowheads="1"/>
          </p:cNvPicPr>
          <p:nvPr/>
        </p:nvPicPr>
        <p:blipFill>
          <a:blip r:embed="rId2" cstate="print"/>
          <a:srcRect/>
          <a:stretch>
            <a:fillRect/>
          </a:stretch>
        </p:blipFill>
        <p:spPr bwMode="auto">
          <a:xfrm>
            <a:off x="762000" y="762000"/>
            <a:ext cx="7620000" cy="5437104"/>
          </a:xfrm>
          <a:prstGeom prst="rect">
            <a:avLst/>
          </a:prstGeom>
          <a:noFill/>
        </p:spPr>
      </p:pic>
      <p:sp>
        <p:nvSpPr>
          <p:cNvPr id="4" name="Rectangle 3"/>
          <p:cNvSpPr/>
          <p:nvPr/>
        </p:nvSpPr>
        <p:spPr>
          <a:xfrm>
            <a:off x="7239000" y="2286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8153400" cy="830997"/>
          </a:xfrm>
          <a:prstGeom prst="rect">
            <a:avLst/>
          </a:prstGeom>
          <a:solidFill>
            <a:srgbClr val="0000C8"/>
          </a:solidFill>
        </p:spPr>
        <p:txBody>
          <a:bodyPr wrap="square">
            <a:spAutoFit/>
          </a:bodyPr>
          <a:lstStyle/>
          <a:p>
            <a:pPr marL="114300" lvl="1">
              <a:spcBef>
                <a:spcPct val="50000"/>
              </a:spcBef>
            </a:pPr>
            <a:r>
              <a:rPr lang="en-US" sz="2400" b="1" dirty="0" smtClean="0">
                <a:solidFill>
                  <a:schemeClr val="bg1"/>
                </a:solidFill>
                <a:latin typeface="Arial" charset="0"/>
              </a:rPr>
              <a:t>Force experienced by displaced nucleus in EF of Strength E is     F</a:t>
            </a:r>
            <a:r>
              <a:rPr lang="en-US" sz="2400" b="1" baseline="-25000" dirty="0" smtClean="0">
                <a:solidFill>
                  <a:schemeClr val="bg1"/>
                </a:solidFill>
                <a:latin typeface="Arial" charset="0"/>
              </a:rPr>
              <a:t>L</a:t>
            </a:r>
            <a:r>
              <a:rPr lang="en-US" sz="2400" b="1" dirty="0" smtClean="0">
                <a:solidFill>
                  <a:schemeClr val="bg1"/>
                </a:solidFill>
                <a:latin typeface="Arial" charset="0"/>
              </a:rPr>
              <a:t> = </a:t>
            </a:r>
            <a:r>
              <a:rPr lang="en-US" sz="2400" b="1" dirty="0" err="1" smtClean="0">
                <a:solidFill>
                  <a:schemeClr val="bg1"/>
                </a:solidFill>
                <a:latin typeface="Arial" charset="0"/>
              </a:rPr>
              <a:t>Eq</a:t>
            </a:r>
            <a:r>
              <a:rPr lang="en-US" sz="2400" b="1" dirty="0" smtClean="0">
                <a:solidFill>
                  <a:schemeClr val="bg1"/>
                </a:solidFill>
                <a:latin typeface="Arial" charset="0"/>
              </a:rPr>
              <a:t>  = ZeE -----(3)</a:t>
            </a:r>
            <a:endParaRPr lang="en-US" sz="2400" dirty="0">
              <a:solidFill>
                <a:schemeClr val="bg1"/>
              </a:solidFill>
              <a:latin typeface="Arial" charset="0"/>
            </a:endParaRPr>
          </a:p>
        </p:txBody>
      </p:sp>
      <p:pic>
        <p:nvPicPr>
          <p:cNvPr id="10243" name="Picture 3" descr="C:\Users\jj\Downloads\1..PNG"/>
          <p:cNvPicPr>
            <a:picLocks noChangeAspect="1" noChangeArrowheads="1"/>
          </p:cNvPicPr>
          <p:nvPr/>
        </p:nvPicPr>
        <p:blipFill>
          <a:blip r:embed="rId2" cstate="print"/>
          <a:srcRect/>
          <a:stretch>
            <a:fillRect/>
          </a:stretch>
        </p:blipFill>
        <p:spPr bwMode="auto">
          <a:xfrm>
            <a:off x="2209800" y="1600199"/>
            <a:ext cx="4860722" cy="2992461"/>
          </a:xfrm>
          <a:prstGeom prst="rect">
            <a:avLst/>
          </a:prstGeom>
          <a:noFill/>
        </p:spPr>
      </p:pic>
      <p:pic>
        <p:nvPicPr>
          <p:cNvPr id="10244" name="Picture 4" descr="C:\Users\jj\Downloads\1..PNG"/>
          <p:cNvPicPr>
            <a:picLocks noChangeAspect="1" noChangeArrowheads="1"/>
          </p:cNvPicPr>
          <p:nvPr/>
        </p:nvPicPr>
        <p:blipFill>
          <a:blip r:embed="rId3" cstate="print"/>
          <a:srcRect/>
          <a:stretch>
            <a:fillRect/>
          </a:stretch>
        </p:blipFill>
        <p:spPr bwMode="auto">
          <a:xfrm>
            <a:off x="3048000" y="4800600"/>
            <a:ext cx="2566987" cy="533400"/>
          </a:xfrm>
          <a:prstGeom prst="rect">
            <a:avLst/>
          </a:prstGeom>
          <a:noFill/>
        </p:spPr>
      </p:pic>
      <p:sp>
        <p:nvSpPr>
          <p:cNvPr id="6" name="Rectangle 5"/>
          <p:cNvSpPr/>
          <p:nvPr/>
        </p:nvSpPr>
        <p:spPr>
          <a:xfrm>
            <a:off x="1066800" y="5562600"/>
            <a:ext cx="7315200" cy="830997"/>
          </a:xfrm>
          <a:prstGeom prst="rect">
            <a:avLst/>
          </a:prstGeom>
          <a:solidFill>
            <a:srgbClr val="FFFF00"/>
          </a:solidFill>
        </p:spPr>
        <p:txBody>
          <a:bodyPr wrap="square">
            <a:spAutoFit/>
          </a:bodyPr>
          <a:lstStyle/>
          <a:p>
            <a:pPr algn="just">
              <a:spcBef>
                <a:spcPct val="50000"/>
              </a:spcBef>
            </a:pPr>
            <a:r>
              <a:rPr lang="en-US" sz="2400" b="1" dirty="0" smtClean="0">
                <a:latin typeface="Arial" charset="0"/>
              </a:rPr>
              <a:t>Hence electronic Polaris ability  is directly proportional to cube of the radius of the atom.</a:t>
            </a:r>
            <a:endParaRPr lang="en-US" sz="2400" b="1" dirty="0">
              <a:latin typeface="Arial" charset="0"/>
            </a:endParaRPr>
          </a:p>
        </p:txBody>
      </p:sp>
      <p:sp>
        <p:nvSpPr>
          <p:cNvPr id="8" name="Rectangle 7"/>
          <p:cNvSpPr/>
          <p:nvPr/>
        </p:nvSpPr>
        <p:spPr>
          <a:xfrm>
            <a:off x="7413590" y="762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447800"/>
            <a:ext cx="8001000" cy="4431983"/>
          </a:xfrm>
          <a:prstGeom prst="rect">
            <a:avLst/>
          </a:prstGeom>
        </p:spPr>
        <p:txBody>
          <a:bodyPr wrap="square">
            <a:spAutoFit/>
          </a:bodyPr>
          <a:lstStyle/>
          <a:p>
            <a:pPr>
              <a:buFont typeface="Wingdings" pitchFamily="2" charset="2"/>
              <a:buNone/>
            </a:pPr>
            <a:endParaRPr lang="en-US" b="1" dirty="0" smtClean="0">
              <a:solidFill>
                <a:schemeClr val="tx1">
                  <a:lumMod val="95000"/>
                  <a:lumOff val="5000"/>
                </a:schemeClr>
              </a:solidFill>
            </a:endParaRPr>
          </a:p>
          <a:p>
            <a:pPr algn="just">
              <a:buFont typeface="Wingdings" pitchFamily="2" charset="2"/>
              <a:buChar char="v"/>
            </a:pPr>
            <a:r>
              <a:rPr lang="en-US" sz="2400" b="1" dirty="0" smtClean="0">
                <a:solidFill>
                  <a:srgbClr val="006600"/>
                </a:solidFill>
                <a:latin typeface="Arial" pitchFamily="34" charset="0"/>
                <a:cs typeface="Arial" pitchFamily="34" charset="0"/>
              </a:rPr>
              <a:t> The ionic polarization occurs, when atoms form molecules and it is mainly due to a relative displacement of the atomic components of the molecule in the presence of an electric field.</a:t>
            </a:r>
          </a:p>
          <a:p>
            <a:pPr algn="just">
              <a:buFont typeface="Wingdings" pitchFamily="2" charset="2"/>
              <a:buNone/>
            </a:pPr>
            <a:endParaRPr lang="en-US" sz="2400" dirty="0" smtClean="0">
              <a:solidFill>
                <a:schemeClr val="tx1">
                  <a:lumMod val="95000"/>
                  <a:lumOff val="5000"/>
                </a:schemeClr>
              </a:solidFill>
              <a:latin typeface="Arial" pitchFamily="34" charset="0"/>
              <a:cs typeface="Arial" pitchFamily="34" charset="0"/>
            </a:endParaRPr>
          </a:p>
          <a:p>
            <a:pPr algn="just">
              <a:buClr>
                <a:srgbClr val="003300"/>
              </a:buClr>
              <a:buFont typeface="Wingdings" pitchFamily="2" charset="2"/>
              <a:buChar char="v"/>
            </a:pPr>
            <a:r>
              <a:rPr lang="en-US" sz="2400" b="1" dirty="0" smtClean="0">
                <a:solidFill>
                  <a:srgbClr val="FF0000"/>
                </a:solidFill>
                <a:latin typeface="Arial" pitchFamily="34" charset="0"/>
                <a:cs typeface="Arial" pitchFamily="34" charset="0"/>
              </a:rPr>
              <a:t> When a EF is applied to the molecule, the positive ions displaced by X</a:t>
            </a:r>
            <a:r>
              <a:rPr lang="en-US" sz="2400" b="1" baseline="-25000" dirty="0" smtClean="0">
                <a:solidFill>
                  <a:srgbClr val="FF0000"/>
                </a:solidFill>
                <a:latin typeface="Arial" pitchFamily="34" charset="0"/>
                <a:cs typeface="Arial" pitchFamily="34" charset="0"/>
              </a:rPr>
              <a:t>1 </a:t>
            </a:r>
            <a:r>
              <a:rPr lang="en-US" sz="2400" b="1" dirty="0" smtClean="0">
                <a:solidFill>
                  <a:srgbClr val="FF0000"/>
                </a:solidFill>
                <a:latin typeface="Arial" pitchFamily="34" charset="0"/>
                <a:cs typeface="Arial" pitchFamily="34" charset="0"/>
              </a:rPr>
              <a:t> to the negative side electric field and negative ions displaced by X</a:t>
            </a:r>
            <a:r>
              <a:rPr lang="en-US" sz="2400" b="1" baseline="-25000" dirty="0" smtClean="0">
                <a:solidFill>
                  <a:srgbClr val="FF0000"/>
                </a:solidFill>
                <a:latin typeface="Arial" pitchFamily="34" charset="0"/>
                <a:cs typeface="Arial" pitchFamily="34" charset="0"/>
              </a:rPr>
              <a:t>2 </a:t>
            </a:r>
            <a:r>
              <a:rPr lang="en-US" sz="2400" b="1" dirty="0" smtClean="0">
                <a:solidFill>
                  <a:srgbClr val="FF0000"/>
                </a:solidFill>
                <a:latin typeface="Arial" pitchFamily="34" charset="0"/>
                <a:cs typeface="Arial" pitchFamily="34" charset="0"/>
              </a:rPr>
              <a:t>to the positive side of field.</a:t>
            </a:r>
          </a:p>
          <a:p>
            <a:pPr algn="just">
              <a:buFont typeface="Wingdings" pitchFamily="2" charset="2"/>
              <a:buNone/>
            </a:pPr>
            <a:endParaRPr lang="en-US" sz="2400" b="1" dirty="0" smtClean="0">
              <a:solidFill>
                <a:srgbClr val="FF0000"/>
              </a:solidFill>
              <a:latin typeface="Arial" pitchFamily="34" charset="0"/>
              <a:cs typeface="Arial" pitchFamily="34" charset="0"/>
            </a:endParaRPr>
          </a:p>
          <a:p>
            <a:pPr algn="just">
              <a:buClr>
                <a:srgbClr val="003300"/>
              </a:buClr>
              <a:buFont typeface="Wingdings" pitchFamily="2" charset="2"/>
              <a:buChar char="v"/>
            </a:pPr>
            <a:r>
              <a:rPr lang="en-US" sz="2400" b="1" dirty="0" smtClean="0">
                <a:solidFill>
                  <a:srgbClr val="FF0000"/>
                </a:solidFill>
                <a:latin typeface="Arial" pitchFamily="34" charset="0"/>
                <a:cs typeface="Arial" pitchFamily="34" charset="0"/>
              </a:rPr>
              <a:t> The resultant dipole moment  µ = q ( X</a:t>
            </a:r>
            <a:r>
              <a:rPr lang="en-US" sz="2400" b="1" baseline="-25000" dirty="0" smtClean="0">
                <a:solidFill>
                  <a:srgbClr val="FF0000"/>
                </a:solidFill>
                <a:latin typeface="Arial" pitchFamily="34" charset="0"/>
                <a:cs typeface="Arial" pitchFamily="34" charset="0"/>
              </a:rPr>
              <a:t>1</a:t>
            </a:r>
            <a:r>
              <a:rPr lang="en-US" sz="2400" b="1" dirty="0" smtClean="0">
                <a:solidFill>
                  <a:srgbClr val="FF0000"/>
                </a:solidFill>
                <a:latin typeface="Arial" pitchFamily="34" charset="0"/>
                <a:cs typeface="Arial" pitchFamily="34" charset="0"/>
              </a:rPr>
              <a:t> + X</a:t>
            </a:r>
            <a:r>
              <a:rPr lang="en-US" sz="2400" b="1" baseline="-25000" dirty="0" smtClean="0">
                <a:solidFill>
                  <a:srgbClr val="FF0000"/>
                </a:solidFill>
                <a:latin typeface="Arial" pitchFamily="34" charset="0"/>
                <a:cs typeface="Arial" pitchFamily="34" charset="0"/>
              </a:rPr>
              <a:t>2</a:t>
            </a:r>
            <a:r>
              <a:rPr lang="en-US" sz="2400" b="1" dirty="0" smtClean="0">
                <a:solidFill>
                  <a:srgbClr val="FF0000"/>
                </a:solidFill>
                <a:latin typeface="Arial" pitchFamily="34" charset="0"/>
                <a:cs typeface="Arial" pitchFamily="34" charset="0"/>
              </a:rPr>
              <a:t>)..</a:t>
            </a:r>
            <a:endParaRPr lang="en-IN" sz="2400" b="1" dirty="0">
              <a:solidFill>
                <a:srgbClr val="FF0000"/>
              </a:solidFill>
              <a:latin typeface="Arial" pitchFamily="34" charset="0"/>
              <a:cs typeface="Arial" pitchFamily="34" charset="0"/>
            </a:endParaRPr>
          </a:p>
        </p:txBody>
      </p:sp>
      <p:sp>
        <p:nvSpPr>
          <p:cNvPr id="4" name="Rectangle 3"/>
          <p:cNvSpPr/>
          <p:nvPr/>
        </p:nvSpPr>
        <p:spPr>
          <a:xfrm>
            <a:off x="7239000" y="2286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
        <p:nvSpPr>
          <p:cNvPr id="5" name="Rectangle 4"/>
          <p:cNvSpPr/>
          <p:nvPr/>
        </p:nvSpPr>
        <p:spPr>
          <a:xfrm>
            <a:off x="1981200" y="457200"/>
            <a:ext cx="4800600" cy="769441"/>
          </a:xfrm>
          <a:prstGeom prst="rect">
            <a:avLst/>
          </a:prstGeom>
          <a:solidFill>
            <a:srgbClr val="0000C8"/>
          </a:solidFill>
        </p:spPr>
        <p:txBody>
          <a:bodyPr wrap="square">
            <a:spAutoFit/>
          </a:bodyPr>
          <a:lstStyle/>
          <a:p>
            <a:pPr>
              <a:buFont typeface="Wingdings" pitchFamily="2" charset="2"/>
              <a:buNone/>
            </a:pPr>
            <a:r>
              <a:rPr lang="en-US" sz="4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Ionic polarization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990600" y="685800"/>
            <a:ext cx="7086600" cy="5410200"/>
            <a:chOff x="1066" y="572"/>
            <a:chExt cx="3766" cy="2965"/>
          </a:xfrm>
        </p:grpSpPr>
        <p:sp>
          <p:nvSpPr>
            <p:cNvPr id="3" name="Line 5"/>
            <p:cNvSpPr>
              <a:spLocks noChangeShapeType="1"/>
            </p:cNvSpPr>
            <p:nvPr/>
          </p:nvSpPr>
          <p:spPr bwMode="auto">
            <a:xfrm>
              <a:off x="1974" y="754"/>
              <a:ext cx="0" cy="2767"/>
            </a:xfrm>
            <a:prstGeom prst="line">
              <a:avLst/>
            </a:prstGeom>
            <a:noFill/>
            <a:ln w="38100">
              <a:solidFill>
                <a:schemeClr val="accent2"/>
              </a:solidFill>
              <a:round/>
              <a:headEnd/>
              <a:tailEnd/>
            </a:ln>
            <a:effectLst/>
          </p:spPr>
          <p:txBody>
            <a:bodyPr/>
            <a:lstStyle/>
            <a:p>
              <a:endParaRPr lang="en-US"/>
            </a:p>
          </p:txBody>
        </p:sp>
        <p:sp>
          <p:nvSpPr>
            <p:cNvPr id="4" name="Line 6"/>
            <p:cNvSpPr>
              <a:spLocks noChangeShapeType="1"/>
            </p:cNvSpPr>
            <p:nvPr/>
          </p:nvSpPr>
          <p:spPr bwMode="auto">
            <a:xfrm>
              <a:off x="3924" y="754"/>
              <a:ext cx="0" cy="2767"/>
            </a:xfrm>
            <a:prstGeom prst="line">
              <a:avLst/>
            </a:prstGeom>
            <a:noFill/>
            <a:ln w="38100">
              <a:solidFill>
                <a:schemeClr val="accent2"/>
              </a:solidFill>
              <a:round/>
              <a:headEnd/>
              <a:tailEnd/>
            </a:ln>
            <a:effectLst/>
          </p:spPr>
          <p:txBody>
            <a:bodyPr/>
            <a:lstStyle/>
            <a:p>
              <a:endParaRPr lang="en-US"/>
            </a:p>
          </p:txBody>
        </p:sp>
        <p:sp>
          <p:nvSpPr>
            <p:cNvPr id="5" name="Line 7"/>
            <p:cNvSpPr>
              <a:spLocks noChangeShapeType="1"/>
            </p:cNvSpPr>
            <p:nvPr/>
          </p:nvSpPr>
          <p:spPr bwMode="auto">
            <a:xfrm>
              <a:off x="1066" y="2115"/>
              <a:ext cx="908" cy="0"/>
            </a:xfrm>
            <a:prstGeom prst="line">
              <a:avLst/>
            </a:prstGeom>
            <a:noFill/>
            <a:ln w="28575">
              <a:solidFill>
                <a:schemeClr val="accent2"/>
              </a:solidFill>
              <a:round/>
              <a:headEnd/>
              <a:tailEnd/>
            </a:ln>
            <a:effectLst/>
          </p:spPr>
          <p:txBody>
            <a:bodyPr/>
            <a:lstStyle/>
            <a:p>
              <a:endParaRPr lang="en-US"/>
            </a:p>
          </p:txBody>
        </p:sp>
        <p:sp>
          <p:nvSpPr>
            <p:cNvPr id="6" name="Line 8"/>
            <p:cNvSpPr>
              <a:spLocks noChangeShapeType="1"/>
            </p:cNvSpPr>
            <p:nvPr/>
          </p:nvSpPr>
          <p:spPr bwMode="auto">
            <a:xfrm>
              <a:off x="3924" y="2069"/>
              <a:ext cx="908" cy="0"/>
            </a:xfrm>
            <a:prstGeom prst="line">
              <a:avLst/>
            </a:prstGeom>
            <a:noFill/>
            <a:ln w="28575">
              <a:solidFill>
                <a:schemeClr val="accent2"/>
              </a:solidFill>
              <a:round/>
              <a:headEnd/>
              <a:tailEnd/>
            </a:ln>
            <a:effectLst/>
          </p:spPr>
          <p:txBody>
            <a:bodyPr/>
            <a:lstStyle/>
            <a:p>
              <a:endParaRPr lang="en-US"/>
            </a:p>
          </p:txBody>
        </p:sp>
        <p:sp>
          <p:nvSpPr>
            <p:cNvPr id="7" name="Oval 9"/>
            <p:cNvSpPr>
              <a:spLocks noChangeArrowheads="1"/>
            </p:cNvSpPr>
            <p:nvPr/>
          </p:nvSpPr>
          <p:spPr bwMode="auto">
            <a:xfrm>
              <a:off x="2154" y="1706"/>
              <a:ext cx="408" cy="771"/>
            </a:xfrm>
            <a:prstGeom prst="ellipse">
              <a:avLst/>
            </a:prstGeom>
            <a:solidFill>
              <a:srgbClr val="660033"/>
            </a:solidFill>
            <a:ln w="38100">
              <a:solidFill>
                <a:schemeClr val="accent2"/>
              </a:solidFill>
              <a:round/>
              <a:headEnd/>
              <a:tailEnd/>
            </a:ln>
            <a:effectLst/>
          </p:spPr>
          <p:txBody>
            <a:bodyPr wrap="none" anchor="ctr"/>
            <a:lstStyle/>
            <a:p>
              <a:pPr algn="ctr"/>
              <a:endParaRPr lang="en-US">
                <a:solidFill>
                  <a:schemeClr val="accent2"/>
                </a:solidFill>
                <a:latin typeface="Tahoma" pitchFamily="34" charset="0"/>
              </a:endParaRPr>
            </a:p>
          </p:txBody>
        </p:sp>
        <p:sp>
          <p:nvSpPr>
            <p:cNvPr id="8" name="Text Box 11"/>
            <p:cNvSpPr txBox="1">
              <a:spLocks noChangeArrowheads="1"/>
            </p:cNvSpPr>
            <p:nvPr/>
          </p:nvSpPr>
          <p:spPr bwMode="auto">
            <a:xfrm>
              <a:off x="2426" y="572"/>
              <a:ext cx="1011" cy="231"/>
            </a:xfrm>
            <a:prstGeom prst="rect">
              <a:avLst/>
            </a:prstGeom>
            <a:noFill/>
            <a:ln w="9525">
              <a:noFill/>
              <a:miter lim="800000"/>
              <a:headEnd/>
              <a:tailEnd/>
            </a:ln>
            <a:effectLst/>
          </p:spPr>
          <p:txBody>
            <a:bodyPr wrap="none">
              <a:spAutoFit/>
            </a:bodyPr>
            <a:lstStyle/>
            <a:p>
              <a:r>
                <a:rPr lang="en-US" b="1">
                  <a:solidFill>
                    <a:schemeClr val="accent2"/>
                  </a:solidFill>
                  <a:latin typeface="Tahoma" pitchFamily="34" charset="0"/>
                </a:rPr>
                <a:t>Electric field</a:t>
              </a:r>
              <a:endParaRPr lang="en-IN" b="1">
                <a:solidFill>
                  <a:schemeClr val="accent2"/>
                </a:solidFill>
                <a:latin typeface="Tahoma" pitchFamily="34" charset="0"/>
              </a:endParaRPr>
            </a:p>
          </p:txBody>
        </p:sp>
        <p:sp>
          <p:nvSpPr>
            <p:cNvPr id="9" name="Text Box 14"/>
            <p:cNvSpPr txBox="1">
              <a:spLocks noChangeArrowheads="1"/>
            </p:cNvSpPr>
            <p:nvPr/>
          </p:nvSpPr>
          <p:spPr bwMode="auto">
            <a:xfrm>
              <a:off x="1702" y="663"/>
              <a:ext cx="273" cy="288"/>
            </a:xfrm>
            <a:prstGeom prst="rect">
              <a:avLst/>
            </a:prstGeom>
            <a:noFill/>
            <a:ln w="9525">
              <a:noFill/>
              <a:miter lim="800000"/>
              <a:headEnd/>
              <a:tailEnd/>
            </a:ln>
            <a:effectLst/>
          </p:spPr>
          <p:txBody>
            <a:bodyPr wrap="none">
              <a:spAutoFit/>
            </a:bodyPr>
            <a:lstStyle/>
            <a:p>
              <a:r>
                <a:rPr lang="en-US" sz="2400" b="1">
                  <a:solidFill>
                    <a:schemeClr val="accent2"/>
                  </a:solidFill>
                  <a:latin typeface="Tahoma" pitchFamily="34" charset="0"/>
                </a:rPr>
                <a:t>+</a:t>
              </a:r>
              <a:endParaRPr lang="en-IN" sz="2400" b="1">
                <a:solidFill>
                  <a:schemeClr val="accent2"/>
                </a:solidFill>
                <a:latin typeface="Tahoma" pitchFamily="34" charset="0"/>
              </a:endParaRPr>
            </a:p>
          </p:txBody>
        </p:sp>
        <p:sp>
          <p:nvSpPr>
            <p:cNvPr id="10" name="Text Box 15"/>
            <p:cNvSpPr txBox="1">
              <a:spLocks noChangeArrowheads="1"/>
            </p:cNvSpPr>
            <p:nvPr/>
          </p:nvSpPr>
          <p:spPr bwMode="auto">
            <a:xfrm>
              <a:off x="1702" y="981"/>
              <a:ext cx="273" cy="288"/>
            </a:xfrm>
            <a:prstGeom prst="rect">
              <a:avLst/>
            </a:prstGeom>
            <a:noFill/>
            <a:ln w="9525">
              <a:noFill/>
              <a:miter lim="800000"/>
              <a:headEnd/>
              <a:tailEnd/>
            </a:ln>
            <a:effectLst/>
          </p:spPr>
          <p:txBody>
            <a:bodyPr wrap="none">
              <a:spAutoFit/>
            </a:bodyPr>
            <a:lstStyle/>
            <a:p>
              <a:r>
                <a:rPr lang="en-US" sz="2400" b="1">
                  <a:solidFill>
                    <a:schemeClr val="accent2"/>
                  </a:solidFill>
                  <a:latin typeface="Tahoma" pitchFamily="34" charset="0"/>
                </a:rPr>
                <a:t>+</a:t>
              </a:r>
              <a:endParaRPr lang="en-IN" sz="2400" b="1">
                <a:solidFill>
                  <a:schemeClr val="accent2"/>
                </a:solidFill>
                <a:latin typeface="Tahoma" pitchFamily="34" charset="0"/>
              </a:endParaRPr>
            </a:p>
          </p:txBody>
        </p:sp>
        <p:sp>
          <p:nvSpPr>
            <p:cNvPr id="11" name="Text Box 16"/>
            <p:cNvSpPr txBox="1">
              <a:spLocks noChangeArrowheads="1"/>
            </p:cNvSpPr>
            <p:nvPr/>
          </p:nvSpPr>
          <p:spPr bwMode="auto">
            <a:xfrm>
              <a:off x="1656" y="2205"/>
              <a:ext cx="273" cy="288"/>
            </a:xfrm>
            <a:prstGeom prst="rect">
              <a:avLst/>
            </a:prstGeom>
            <a:noFill/>
            <a:ln w="9525">
              <a:noFill/>
              <a:miter lim="800000"/>
              <a:headEnd/>
              <a:tailEnd/>
            </a:ln>
            <a:effectLst/>
          </p:spPr>
          <p:txBody>
            <a:bodyPr wrap="none">
              <a:spAutoFit/>
            </a:bodyPr>
            <a:lstStyle/>
            <a:p>
              <a:r>
                <a:rPr lang="en-US" sz="2400" b="1">
                  <a:solidFill>
                    <a:schemeClr val="accent2"/>
                  </a:solidFill>
                  <a:latin typeface="Tahoma" pitchFamily="34" charset="0"/>
                </a:rPr>
                <a:t>+</a:t>
              </a:r>
              <a:endParaRPr lang="en-IN" sz="2400" b="1">
                <a:solidFill>
                  <a:schemeClr val="accent2"/>
                </a:solidFill>
                <a:latin typeface="Tahoma" pitchFamily="34" charset="0"/>
              </a:endParaRPr>
            </a:p>
          </p:txBody>
        </p:sp>
        <p:sp>
          <p:nvSpPr>
            <p:cNvPr id="12" name="Text Box 17"/>
            <p:cNvSpPr txBox="1">
              <a:spLocks noChangeArrowheads="1"/>
            </p:cNvSpPr>
            <p:nvPr/>
          </p:nvSpPr>
          <p:spPr bwMode="auto">
            <a:xfrm>
              <a:off x="1702" y="1253"/>
              <a:ext cx="273" cy="288"/>
            </a:xfrm>
            <a:prstGeom prst="rect">
              <a:avLst/>
            </a:prstGeom>
            <a:noFill/>
            <a:ln w="9525">
              <a:noFill/>
              <a:miter lim="800000"/>
              <a:headEnd/>
              <a:tailEnd/>
            </a:ln>
            <a:effectLst/>
          </p:spPr>
          <p:txBody>
            <a:bodyPr wrap="none">
              <a:spAutoFit/>
            </a:bodyPr>
            <a:lstStyle/>
            <a:p>
              <a:r>
                <a:rPr lang="en-US" sz="2400" b="1">
                  <a:solidFill>
                    <a:schemeClr val="accent2"/>
                  </a:solidFill>
                  <a:latin typeface="Tahoma" pitchFamily="34" charset="0"/>
                </a:rPr>
                <a:t>+</a:t>
              </a:r>
              <a:endParaRPr lang="en-IN" sz="2400" b="1">
                <a:solidFill>
                  <a:schemeClr val="accent2"/>
                </a:solidFill>
                <a:latin typeface="Tahoma" pitchFamily="34" charset="0"/>
              </a:endParaRPr>
            </a:p>
          </p:txBody>
        </p:sp>
        <p:sp>
          <p:nvSpPr>
            <p:cNvPr id="13" name="Text Box 18"/>
            <p:cNvSpPr txBox="1">
              <a:spLocks noChangeArrowheads="1"/>
            </p:cNvSpPr>
            <p:nvPr/>
          </p:nvSpPr>
          <p:spPr bwMode="auto">
            <a:xfrm>
              <a:off x="1702" y="1661"/>
              <a:ext cx="273" cy="288"/>
            </a:xfrm>
            <a:prstGeom prst="rect">
              <a:avLst/>
            </a:prstGeom>
            <a:noFill/>
            <a:ln w="9525">
              <a:noFill/>
              <a:miter lim="800000"/>
              <a:headEnd/>
              <a:tailEnd/>
            </a:ln>
            <a:effectLst/>
          </p:spPr>
          <p:txBody>
            <a:bodyPr wrap="none">
              <a:spAutoFit/>
            </a:bodyPr>
            <a:lstStyle/>
            <a:p>
              <a:r>
                <a:rPr lang="en-US" sz="2400" b="1">
                  <a:solidFill>
                    <a:schemeClr val="accent2"/>
                  </a:solidFill>
                  <a:latin typeface="Tahoma" pitchFamily="34" charset="0"/>
                </a:rPr>
                <a:t>+</a:t>
              </a:r>
              <a:endParaRPr lang="en-IN" sz="2400" b="1">
                <a:solidFill>
                  <a:schemeClr val="accent2"/>
                </a:solidFill>
                <a:latin typeface="Tahoma" pitchFamily="34" charset="0"/>
              </a:endParaRPr>
            </a:p>
          </p:txBody>
        </p:sp>
        <p:sp>
          <p:nvSpPr>
            <p:cNvPr id="14" name="Text Box 19"/>
            <p:cNvSpPr txBox="1">
              <a:spLocks noChangeArrowheads="1"/>
            </p:cNvSpPr>
            <p:nvPr/>
          </p:nvSpPr>
          <p:spPr bwMode="auto">
            <a:xfrm>
              <a:off x="1656" y="2568"/>
              <a:ext cx="273" cy="288"/>
            </a:xfrm>
            <a:prstGeom prst="rect">
              <a:avLst/>
            </a:prstGeom>
            <a:noFill/>
            <a:ln w="9525">
              <a:noFill/>
              <a:miter lim="800000"/>
              <a:headEnd/>
              <a:tailEnd/>
            </a:ln>
            <a:effectLst/>
          </p:spPr>
          <p:txBody>
            <a:bodyPr wrap="none">
              <a:spAutoFit/>
            </a:bodyPr>
            <a:lstStyle/>
            <a:p>
              <a:r>
                <a:rPr lang="en-US" sz="2400" b="1">
                  <a:solidFill>
                    <a:schemeClr val="accent2"/>
                  </a:solidFill>
                  <a:latin typeface="Tahoma" pitchFamily="34" charset="0"/>
                </a:rPr>
                <a:t>+</a:t>
              </a:r>
              <a:endParaRPr lang="en-IN" sz="2400" b="1">
                <a:solidFill>
                  <a:schemeClr val="accent2"/>
                </a:solidFill>
                <a:latin typeface="Tahoma" pitchFamily="34" charset="0"/>
              </a:endParaRPr>
            </a:p>
          </p:txBody>
        </p:sp>
        <p:sp>
          <p:nvSpPr>
            <p:cNvPr id="15" name="Text Box 20"/>
            <p:cNvSpPr txBox="1">
              <a:spLocks noChangeArrowheads="1"/>
            </p:cNvSpPr>
            <p:nvPr/>
          </p:nvSpPr>
          <p:spPr bwMode="auto">
            <a:xfrm>
              <a:off x="1656" y="2886"/>
              <a:ext cx="273" cy="288"/>
            </a:xfrm>
            <a:prstGeom prst="rect">
              <a:avLst/>
            </a:prstGeom>
            <a:noFill/>
            <a:ln w="9525">
              <a:noFill/>
              <a:miter lim="800000"/>
              <a:headEnd/>
              <a:tailEnd/>
            </a:ln>
            <a:effectLst/>
          </p:spPr>
          <p:txBody>
            <a:bodyPr wrap="none">
              <a:spAutoFit/>
            </a:bodyPr>
            <a:lstStyle/>
            <a:p>
              <a:r>
                <a:rPr lang="en-US" sz="2400" b="1">
                  <a:solidFill>
                    <a:schemeClr val="accent2"/>
                  </a:solidFill>
                  <a:latin typeface="Tahoma" pitchFamily="34" charset="0"/>
                </a:rPr>
                <a:t>+</a:t>
              </a:r>
              <a:endParaRPr lang="en-IN" sz="2400" b="1">
                <a:solidFill>
                  <a:schemeClr val="accent2"/>
                </a:solidFill>
                <a:latin typeface="Tahoma" pitchFamily="34" charset="0"/>
              </a:endParaRPr>
            </a:p>
          </p:txBody>
        </p:sp>
        <p:sp>
          <p:nvSpPr>
            <p:cNvPr id="16" name="Text Box 21"/>
            <p:cNvSpPr txBox="1">
              <a:spLocks noChangeArrowheads="1"/>
            </p:cNvSpPr>
            <p:nvPr/>
          </p:nvSpPr>
          <p:spPr bwMode="auto">
            <a:xfrm>
              <a:off x="1656" y="3203"/>
              <a:ext cx="273" cy="288"/>
            </a:xfrm>
            <a:prstGeom prst="rect">
              <a:avLst/>
            </a:prstGeom>
            <a:noFill/>
            <a:ln w="9525">
              <a:noFill/>
              <a:miter lim="800000"/>
              <a:headEnd/>
              <a:tailEnd/>
            </a:ln>
            <a:effectLst/>
          </p:spPr>
          <p:txBody>
            <a:bodyPr wrap="none">
              <a:spAutoFit/>
            </a:bodyPr>
            <a:lstStyle/>
            <a:p>
              <a:r>
                <a:rPr lang="en-US" sz="2400" b="1">
                  <a:solidFill>
                    <a:schemeClr val="accent2"/>
                  </a:solidFill>
                  <a:latin typeface="Tahoma" pitchFamily="34" charset="0"/>
                </a:rPr>
                <a:t>+</a:t>
              </a:r>
              <a:endParaRPr lang="en-IN" sz="2400" b="1">
                <a:solidFill>
                  <a:schemeClr val="accent2"/>
                </a:solidFill>
                <a:latin typeface="Tahoma" pitchFamily="34" charset="0"/>
              </a:endParaRPr>
            </a:p>
          </p:txBody>
        </p:sp>
        <p:sp>
          <p:nvSpPr>
            <p:cNvPr id="17" name="Text Box 22"/>
            <p:cNvSpPr txBox="1">
              <a:spLocks noChangeArrowheads="1"/>
            </p:cNvSpPr>
            <p:nvPr/>
          </p:nvSpPr>
          <p:spPr bwMode="auto">
            <a:xfrm>
              <a:off x="4015" y="572"/>
              <a:ext cx="238" cy="288"/>
            </a:xfrm>
            <a:prstGeom prst="rect">
              <a:avLst/>
            </a:prstGeom>
            <a:noFill/>
            <a:ln w="9525">
              <a:noFill/>
              <a:miter lim="800000"/>
              <a:headEnd/>
              <a:tailEnd/>
            </a:ln>
            <a:effectLst/>
          </p:spPr>
          <p:txBody>
            <a:bodyPr wrap="none">
              <a:spAutoFit/>
            </a:bodyPr>
            <a:lstStyle/>
            <a:p>
              <a:r>
                <a:rPr lang="en-US" sz="2400" b="1">
                  <a:solidFill>
                    <a:schemeClr val="accent2"/>
                  </a:solidFill>
                  <a:latin typeface="Tahoma" pitchFamily="34" charset="0"/>
                </a:rPr>
                <a:t>_</a:t>
              </a:r>
              <a:endParaRPr lang="en-IN" sz="2400" b="1">
                <a:solidFill>
                  <a:schemeClr val="accent2"/>
                </a:solidFill>
                <a:latin typeface="Tahoma" pitchFamily="34" charset="0"/>
              </a:endParaRPr>
            </a:p>
          </p:txBody>
        </p:sp>
        <p:sp>
          <p:nvSpPr>
            <p:cNvPr id="18" name="Text Box 23"/>
            <p:cNvSpPr txBox="1">
              <a:spLocks noChangeArrowheads="1"/>
            </p:cNvSpPr>
            <p:nvPr/>
          </p:nvSpPr>
          <p:spPr bwMode="auto">
            <a:xfrm>
              <a:off x="3969" y="2341"/>
              <a:ext cx="238" cy="288"/>
            </a:xfrm>
            <a:prstGeom prst="rect">
              <a:avLst/>
            </a:prstGeom>
            <a:noFill/>
            <a:ln w="9525">
              <a:noFill/>
              <a:miter lim="800000"/>
              <a:headEnd/>
              <a:tailEnd/>
            </a:ln>
            <a:effectLst/>
          </p:spPr>
          <p:txBody>
            <a:bodyPr wrap="none">
              <a:spAutoFit/>
            </a:bodyPr>
            <a:lstStyle/>
            <a:p>
              <a:r>
                <a:rPr lang="en-US" sz="2400" b="1">
                  <a:solidFill>
                    <a:schemeClr val="accent2"/>
                  </a:solidFill>
                  <a:latin typeface="Tahoma" pitchFamily="34" charset="0"/>
                </a:rPr>
                <a:t>_</a:t>
              </a:r>
              <a:endParaRPr lang="en-IN" sz="2400" b="1">
                <a:solidFill>
                  <a:schemeClr val="accent2"/>
                </a:solidFill>
                <a:latin typeface="Tahoma" pitchFamily="34" charset="0"/>
              </a:endParaRPr>
            </a:p>
          </p:txBody>
        </p:sp>
        <p:sp>
          <p:nvSpPr>
            <p:cNvPr id="19" name="Text Box 24"/>
            <p:cNvSpPr txBox="1">
              <a:spLocks noChangeArrowheads="1"/>
            </p:cNvSpPr>
            <p:nvPr/>
          </p:nvSpPr>
          <p:spPr bwMode="auto">
            <a:xfrm>
              <a:off x="3969" y="2614"/>
              <a:ext cx="238" cy="288"/>
            </a:xfrm>
            <a:prstGeom prst="rect">
              <a:avLst/>
            </a:prstGeom>
            <a:noFill/>
            <a:ln w="9525">
              <a:noFill/>
              <a:miter lim="800000"/>
              <a:headEnd/>
              <a:tailEnd/>
            </a:ln>
            <a:effectLst/>
          </p:spPr>
          <p:txBody>
            <a:bodyPr wrap="none">
              <a:spAutoFit/>
            </a:bodyPr>
            <a:lstStyle/>
            <a:p>
              <a:r>
                <a:rPr lang="en-US" sz="2400" b="1">
                  <a:solidFill>
                    <a:schemeClr val="accent2"/>
                  </a:solidFill>
                  <a:latin typeface="Tahoma" pitchFamily="34" charset="0"/>
                </a:rPr>
                <a:t>_</a:t>
              </a:r>
              <a:endParaRPr lang="en-IN" sz="2400" b="1">
                <a:solidFill>
                  <a:schemeClr val="accent2"/>
                </a:solidFill>
                <a:latin typeface="Tahoma" pitchFamily="34" charset="0"/>
              </a:endParaRPr>
            </a:p>
          </p:txBody>
        </p:sp>
        <p:sp>
          <p:nvSpPr>
            <p:cNvPr id="20" name="Text Box 25"/>
            <p:cNvSpPr txBox="1">
              <a:spLocks noChangeArrowheads="1"/>
            </p:cNvSpPr>
            <p:nvPr/>
          </p:nvSpPr>
          <p:spPr bwMode="auto">
            <a:xfrm>
              <a:off x="3969" y="2931"/>
              <a:ext cx="238" cy="288"/>
            </a:xfrm>
            <a:prstGeom prst="rect">
              <a:avLst/>
            </a:prstGeom>
            <a:noFill/>
            <a:ln w="9525">
              <a:noFill/>
              <a:miter lim="800000"/>
              <a:headEnd/>
              <a:tailEnd/>
            </a:ln>
            <a:effectLst/>
          </p:spPr>
          <p:txBody>
            <a:bodyPr wrap="none">
              <a:spAutoFit/>
            </a:bodyPr>
            <a:lstStyle/>
            <a:p>
              <a:r>
                <a:rPr lang="en-US" sz="2400" b="1">
                  <a:solidFill>
                    <a:schemeClr val="accent2"/>
                  </a:solidFill>
                  <a:latin typeface="Tahoma" pitchFamily="34" charset="0"/>
                </a:rPr>
                <a:t>_</a:t>
              </a:r>
              <a:endParaRPr lang="en-IN" sz="2400" b="1">
                <a:solidFill>
                  <a:schemeClr val="accent2"/>
                </a:solidFill>
                <a:latin typeface="Tahoma" pitchFamily="34" charset="0"/>
              </a:endParaRPr>
            </a:p>
          </p:txBody>
        </p:sp>
        <p:sp>
          <p:nvSpPr>
            <p:cNvPr id="21" name="Text Box 26"/>
            <p:cNvSpPr txBox="1">
              <a:spLocks noChangeArrowheads="1"/>
            </p:cNvSpPr>
            <p:nvPr/>
          </p:nvSpPr>
          <p:spPr bwMode="auto">
            <a:xfrm>
              <a:off x="3969" y="3249"/>
              <a:ext cx="238" cy="288"/>
            </a:xfrm>
            <a:prstGeom prst="rect">
              <a:avLst/>
            </a:prstGeom>
            <a:noFill/>
            <a:ln w="9525">
              <a:noFill/>
              <a:miter lim="800000"/>
              <a:headEnd/>
              <a:tailEnd/>
            </a:ln>
            <a:effectLst/>
          </p:spPr>
          <p:txBody>
            <a:bodyPr wrap="none">
              <a:spAutoFit/>
            </a:bodyPr>
            <a:lstStyle/>
            <a:p>
              <a:r>
                <a:rPr lang="en-US" sz="2400" b="1">
                  <a:solidFill>
                    <a:schemeClr val="accent2"/>
                  </a:solidFill>
                  <a:latin typeface="Tahoma" pitchFamily="34" charset="0"/>
                </a:rPr>
                <a:t>_</a:t>
              </a:r>
              <a:endParaRPr lang="en-IN" sz="2400" b="1">
                <a:solidFill>
                  <a:schemeClr val="accent2"/>
                </a:solidFill>
                <a:latin typeface="Tahoma" pitchFamily="34" charset="0"/>
              </a:endParaRPr>
            </a:p>
          </p:txBody>
        </p:sp>
        <p:sp>
          <p:nvSpPr>
            <p:cNvPr id="22" name="Text Box 27"/>
            <p:cNvSpPr txBox="1">
              <a:spLocks noChangeArrowheads="1"/>
            </p:cNvSpPr>
            <p:nvPr/>
          </p:nvSpPr>
          <p:spPr bwMode="auto">
            <a:xfrm>
              <a:off x="4060" y="1207"/>
              <a:ext cx="238" cy="288"/>
            </a:xfrm>
            <a:prstGeom prst="rect">
              <a:avLst/>
            </a:prstGeom>
            <a:noFill/>
            <a:ln w="9525">
              <a:noFill/>
              <a:miter lim="800000"/>
              <a:headEnd/>
              <a:tailEnd/>
            </a:ln>
            <a:effectLst/>
          </p:spPr>
          <p:txBody>
            <a:bodyPr wrap="none">
              <a:spAutoFit/>
            </a:bodyPr>
            <a:lstStyle/>
            <a:p>
              <a:r>
                <a:rPr lang="en-US" sz="2400" b="1">
                  <a:solidFill>
                    <a:schemeClr val="accent2"/>
                  </a:solidFill>
                  <a:latin typeface="Tahoma" pitchFamily="34" charset="0"/>
                </a:rPr>
                <a:t>_</a:t>
              </a:r>
              <a:endParaRPr lang="en-IN" sz="2400" b="1">
                <a:solidFill>
                  <a:schemeClr val="accent2"/>
                </a:solidFill>
                <a:latin typeface="Tahoma" pitchFamily="34" charset="0"/>
              </a:endParaRPr>
            </a:p>
          </p:txBody>
        </p:sp>
        <p:sp>
          <p:nvSpPr>
            <p:cNvPr id="23" name="Text Box 28"/>
            <p:cNvSpPr txBox="1">
              <a:spLocks noChangeArrowheads="1"/>
            </p:cNvSpPr>
            <p:nvPr/>
          </p:nvSpPr>
          <p:spPr bwMode="auto">
            <a:xfrm>
              <a:off x="4015" y="890"/>
              <a:ext cx="238" cy="288"/>
            </a:xfrm>
            <a:prstGeom prst="rect">
              <a:avLst/>
            </a:prstGeom>
            <a:noFill/>
            <a:ln w="9525">
              <a:noFill/>
              <a:miter lim="800000"/>
              <a:headEnd/>
              <a:tailEnd/>
            </a:ln>
            <a:effectLst/>
          </p:spPr>
          <p:txBody>
            <a:bodyPr wrap="none">
              <a:spAutoFit/>
            </a:bodyPr>
            <a:lstStyle/>
            <a:p>
              <a:r>
                <a:rPr lang="en-US" sz="2400" b="1">
                  <a:solidFill>
                    <a:schemeClr val="accent2"/>
                  </a:solidFill>
                  <a:latin typeface="Tahoma" pitchFamily="34" charset="0"/>
                </a:rPr>
                <a:t>_</a:t>
              </a:r>
              <a:endParaRPr lang="en-IN" sz="2400" b="1">
                <a:solidFill>
                  <a:schemeClr val="accent2"/>
                </a:solidFill>
                <a:latin typeface="Tahoma" pitchFamily="34" charset="0"/>
              </a:endParaRPr>
            </a:p>
          </p:txBody>
        </p:sp>
        <p:sp>
          <p:nvSpPr>
            <p:cNvPr id="24" name="Text Box 29"/>
            <p:cNvSpPr txBox="1">
              <a:spLocks noChangeArrowheads="1"/>
            </p:cNvSpPr>
            <p:nvPr/>
          </p:nvSpPr>
          <p:spPr bwMode="auto">
            <a:xfrm>
              <a:off x="4060" y="1616"/>
              <a:ext cx="238" cy="288"/>
            </a:xfrm>
            <a:prstGeom prst="rect">
              <a:avLst/>
            </a:prstGeom>
            <a:noFill/>
            <a:ln w="9525">
              <a:noFill/>
              <a:miter lim="800000"/>
              <a:headEnd/>
              <a:tailEnd/>
            </a:ln>
            <a:effectLst/>
          </p:spPr>
          <p:txBody>
            <a:bodyPr wrap="none">
              <a:spAutoFit/>
            </a:bodyPr>
            <a:lstStyle/>
            <a:p>
              <a:r>
                <a:rPr lang="en-US" sz="2400" b="1">
                  <a:solidFill>
                    <a:schemeClr val="accent2"/>
                  </a:solidFill>
                  <a:latin typeface="Tahoma" pitchFamily="34" charset="0"/>
                </a:rPr>
                <a:t>_</a:t>
              </a:r>
              <a:endParaRPr lang="en-IN" sz="2400" b="1">
                <a:solidFill>
                  <a:schemeClr val="accent2"/>
                </a:solidFill>
                <a:latin typeface="Tahoma" pitchFamily="34" charset="0"/>
              </a:endParaRPr>
            </a:p>
          </p:txBody>
        </p:sp>
        <p:sp>
          <p:nvSpPr>
            <p:cNvPr id="25" name="Oval 35"/>
            <p:cNvSpPr>
              <a:spLocks noChangeArrowheads="1"/>
            </p:cNvSpPr>
            <p:nvPr/>
          </p:nvSpPr>
          <p:spPr bwMode="auto">
            <a:xfrm>
              <a:off x="3334" y="1706"/>
              <a:ext cx="408" cy="771"/>
            </a:xfrm>
            <a:prstGeom prst="ellipse">
              <a:avLst/>
            </a:prstGeom>
            <a:solidFill>
              <a:srgbClr val="660033"/>
            </a:solidFill>
            <a:ln w="38100">
              <a:solidFill>
                <a:schemeClr val="accent2"/>
              </a:solidFill>
              <a:round/>
              <a:headEnd/>
              <a:tailEnd/>
            </a:ln>
            <a:effectLst/>
          </p:spPr>
          <p:txBody>
            <a:bodyPr wrap="none" anchor="ctr"/>
            <a:lstStyle/>
            <a:p>
              <a:pPr algn="ctr"/>
              <a:endParaRPr lang="en-US">
                <a:solidFill>
                  <a:schemeClr val="accent2"/>
                </a:solidFill>
                <a:latin typeface="Tahoma" pitchFamily="34" charset="0"/>
              </a:endParaRPr>
            </a:p>
          </p:txBody>
        </p:sp>
        <p:sp>
          <p:nvSpPr>
            <p:cNvPr id="26" name="Line 36"/>
            <p:cNvSpPr>
              <a:spLocks noChangeShapeType="1"/>
            </p:cNvSpPr>
            <p:nvPr/>
          </p:nvSpPr>
          <p:spPr bwMode="auto">
            <a:xfrm>
              <a:off x="2971" y="1525"/>
              <a:ext cx="0" cy="1315"/>
            </a:xfrm>
            <a:prstGeom prst="line">
              <a:avLst/>
            </a:prstGeom>
            <a:noFill/>
            <a:ln w="9525">
              <a:solidFill>
                <a:srgbClr val="660033"/>
              </a:solidFill>
              <a:prstDash val="dash"/>
              <a:round/>
              <a:headEnd/>
              <a:tailEnd/>
            </a:ln>
            <a:effectLst/>
          </p:spPr>
          <p:txBody>
            <a:bodyPr/>
            <a:lstStyle/>
            <a:p>
              <a:endParaRPr lang="en-US"/>
            </a:p>
          </p:txBody>
        </p:sp>
        <p:graphicFrame>
          <p:nvGraphicFramePr>
            <p:cNvPr id="27" name="Object 37"/>
            <p:cNvGraphicFramePr>
              <a:graphicFrameLocks noChangeAspect="1"/>
            </p:cNvGraphicFramePr>
            <p:nvPr/>
          </p:nvGraphicFramePr>
          <p:xfrm>
            <a:off x="2608" y="1933"/>
            <a:ext cx="304" cy="431"/>
          </p:xfrm>
          <a:graphic>
            <a:graphicData uri="http://schemas.openxmlformats.org/presentationml/2006/ole">
              <p:oleObj spid="_x0000_s11266" name="Equation" r:id="rId3" imgW="152280" imgH="215640" progId="Equation.3">
                <p:embed/>
              </p:oleObj>
            </a:graphicData>
          </a:graphic>
        </p:graphicFrame>
        <p:graphicFrame>
          <p:nvGraphicFramePr>
            <p:cNvPr id="28" name="Object 38"/>
            <p:cNvGraphicFramePr>
              <a:graphicFrameLocks noChangeAspect="1"/>
            </p:cNvGraphicFramePr>
            <p:nvPr/>
          </p:nvGraphicFramePr>
          <p:xfrm>
            <a:off x="2971" y="1933"/>
            <a:ext cx="329" cy="431"/>
          </p:xfrm>
          <a:graphic>
            <a:graphicData uri="http://schemas.openxmlformats.org/presentationml/2006/ole">
              <p:oleObj spid="_x0000_s11267" name="Equation" r:id="rId4" imgW="164880" imgH="215640" progId="Equation.3">
                <p:embed/>
              </p:oleObj>
            </a:graphicData>
          </a:graphic>
        </p:graphicFrame>
        <p:sp>
          <p:nvSpPr>
            <p:cNvPr id="29" name="Text Box 39"/>
            <p:cNvSpPr txBox="1">
              <a:spLocks noChangeArrowheads="1"/>
            </p:cNvSpPr>
            <p:nvPr/>
          </p:nvSpPr>
          <p:spPr bwMode="auto">
            <a:xfrm>
              <a:off x="3288" y="1298"/>
              <a:ext cx="575" cy="288"/>
            </a:xfrm>
            <a:prstGeom prst="rect">
              <a:avLst/>
            </a:prstGeom>
            <a:noFill/>
            <a:ln w="9525">
              <a:noFill/>
              <a:miter lim="800000"/>
              <a:headEnd/>
              <a:tailEnd/>
            </a:ln>
            <a:effectLst/>
          </p:spPr>
          <p:txBody>
            <a:bodyPr wrap="none">
              <a:spAutoFit/>
            </a:bodyPr>
            <a:lstStyle/>
            <a:p>
              <a:r>
                <a:rPr lang="en-US" sz="2400" b="1" dirty="0">
                  <a:solidFill>
                    <a:srgbClr val="FF0066"/>
                  </a:solidFill>
                </a:rPr>
                <a:t>anion</a:t>
              </a:r>
              <a:endParaRPr lang="en-IN" sz="2400" b="1" dirty="0">
                <a:solidFill>
                  <a:srgbClr val="FF0066"/>
                </a:solidFill>
              </a:endParaRPr>
            </a:p>
          </p:txBody>
        </p:sp>
        <p:sp>
          <p:nvSpPr>
            <p:cNvPr id="30" name="Text Box 41"/>
            <p:cNvSpPr txBox="1">
              <a:spLocks noChangeArrowheads="1"/>
            </p:cNvSpPr>
            <p:nvPr/>
          </p:nvSpPr>
          <p:spPr bwMode="auto">
            <a:xfrm>
              <a:off x="2064" y="1389"/>
              <a:ext cx="632" cy="288"/>
            </a:xfrm>
            <a:prstGeom prst="rect">
              <a:avLst/>
            </a:prstGeom>
            <a:noFill/>
            <a:ln w="9525">
              <a:noFill/>
              <a:miter lim="800000"/>
              <a:headEnd/>
              <a:tailEnd/>
            </a:ln>
            <a:effectLst/>
          </p:spPr>
          <p:txBody>
            <a:bodyPr wrap="none">
              <a:spAutoFit/>
            </a:bodyPr>
            <a:lstStyle/>
            <a:p>
              <a:r>
                <a:rPr lang="en-US" sz="2400">
                  <a:solidFill>
                    <a:srgbClr val="FF0066"/>
                  </a:solidFill>
                </a:rPr>
                <a:t>cat ion</a:t>
              </a:r>
              <a:endParaRPr lang="en-IN" sz="2400">
                <a:solidFill>
                  <a:srgbClr val="FF0066"/>
                </a:solidFill>
              </a:endParaRPr>
            </a:p>
          </p:txBody>
        </p:sp>
      </p:grpSp>
      <p:sp>
        <p:nvSpPr>
          <p:cNvPr id="32" name="Rectangle 31"/>
          <p:cNvSpPr/>
          <p:nvPr/>
        </p:nvSpPr>
        <p:spPr>
          <a:xfrm>
            <a:off x="7239000" y="2286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0721b"/>
          <p:cNvPicPr preferRelativeResize="0">
            <a:picLocks noChangeAspect="1" noChangeArrowheads="1"/>
          </p:cNvPicPr>
          <p:nvPr>
            <p:custDataLst>
              <p:tags r:id="rId1"/>
            </p:custDataLst>
          </p:nvPr>
        </p:nvPicPr>
        <p:blipFill>
          <a:blip r:embed="rId3" cstate="print"/>
          <a:srcRect/>
          <a:stretch>
            <a:fillRect/>
          </a:stretch>
        </p:blipFill>
        <p:spPr bwMode="auto">
          <a:xfrm>
            <a:off x="4953000" y="4572001"/>
            <a:ext cx="3968442" cy="2097678"/>
          </a:xfrm>
          <a:prstGeom prst="rect">
            <a:avLst/>
          </a:prstGeom>
          <a:noFill/>
          <a:ln w="9525">
            <a:noFill/>
            <a:miter lim="800000"/>
            <a:headEnd/>
            <a:tailEnd/>
          </a:ln>
        </p:spPr>
      </p:pic>
      <p:sp>
        <p:nvSpPr>
          <p:cNvPr id="5" name="Rectangle 2"/>
          <p:cNvSpPr txBox="1">
            <a:spLocks noChangeArrowheads="1"/>
          </p:cNvSpPr>
          <p:nvPr/>
        </p:nvSpPr>
        <p:spPr>
          <a:xfrm>
            <a:off x="304800" y="762000"/>
            <a:ext cx="5168900" cy="1219200"/>
          </a:xfrm>
          <a:prstGeom prst="rect">
            <a:avLst/>
          </a:prstGeom>
          <a:solidFill>
            <a:srgbClr val="0000FF"/>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uLnTx/>
                <a:uFillTx/>
                <a:latin typeface="Arial" pitchFamily="34" charset="0"/>
                <a:ea typeface="+mj-ea"/>
                <a:cs typeface="Arial" pitchFamily="34" charset="0"/>
              </a:rPr>
              <a:t>Newton’s Law of </a:t>
            </a:r>
            <a:r>
              <a:rPr kumimoji="0" lang="en-US" altLang="zh-CN" sz="3600" b="1" i="0" u="none" strike="noStrike" kern="1200" cap="none" spc="0" normalizeH="0" baseline="0" noProof="0" dirty="0" smtClean="0">
                <a:ln>
                  <a:noFill/>
                </a:ln>
                <a:solidFill>
                  <a:srgbClr val="FFFF00"/>
                </a:solidFill>
                <a:effectLst/>
                <a:uLnTx/>
                <a:uFillTx/>
                <a:latin typeface="Arial" pitchFamily="34" charset="0"/>
                <a:ea typeface="宋体" pitchFamily="2" charset="-122"/>
                <a:cs typeface="Arial" pitchFamily="34" charset="0"/>
              </a:rPr>
              <a:t/>
            </a:r>
            <a:br>
              <a:rPr kumimoji="0" lang="en-US" altLang="zh-CN" sz="3600" b="1" i="0" u="none" strike="noStrike" kern="1200" cap="none" spc="0" normalizeH="0" baseline="0" noProof="0" dirty="0" smtClean="0">
                <a:ln>
                  <a:noFill/>
                </a:ln>
                <a:solidFill>
                  <a:srgbClr val="FFFF00"/>
                </a:solidFill>
                <a:effectLst/>
                <a:uLnTx/>
                <a:uFillTx/>
                <a:latin typeface="Arial" pitchFamily="34" charset="0"/>
                <a:ea typeface="宋体" pitchFamily="2" charset="-122"/>
                <a:cs typeface="Arial" pitchFamily="34" charset="0"/>
              </a:rPr>
            </a:br>
            <a:r>
              <a:rPr kumimoji="0" lang="en-US" sz="3600" b="1" i="0" u="none" strike="noStrike" kern="1200" cap="none" spc="0" normalizeH="0" baseline="0" noProof="0" dirty="0" smtClean="0">
                <a:ln>
                  <a:noFill/>
                </a:ln>
                <a:solidFill>
                  <a:srgbClr val="FFFF00"/>
                </a:solidFill>
                <a:effectLst/>
                <a:uLnTx/>
                <a:uFillTx/>
                <a:latin typeface="Arial" pitchFamily="34" charset="0"/>
                <a:ea typeface="+mj-ea"/>
                <a:cs typeface="Arial" pitchFamily="34" charset="0"/>
              </a:rPr>
              <a:t>Universal Gravitation</a:t>
            </a:r>
          </a:p>
        </p:txBody>
      </p:sp>
      <p:sp>
        <p:nvSpPr>
          <p:cNvPr id="6" name="Rectangle 3"/>
          <p:cNvSpPr txBox="1">
            <a:spLocks noChangeArrowheads="1"/>
          </p:cNvSpPr>
          <p:nvPr/>
        </p:nvSpPr>
        <p:spPr>
          <a:xfrm>
            <a:off x="152400" y="2743200"/>
            <a:ext cx="4953000" cy="33528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en-US" altLang="zh-CN" sz="2800" b="1" i="0" u="none" strike="noStrike" kern="1200" cap="none" spc="0" normalizeH="0" baseline="0" noProof="0" dirty="0" smtClean="0">
                <a:ln>
                  <a:noFill/>
                </a:ln>
                <a:solidFill>
                  <a:srgbClr val="C00000"/>
                </a:solidFill>
                <a:effectLst/>
                <a:uLnTx/>
                <a:uFillTx/>
                <a:latin typeface="Arial" pitchFamily="34" charset="0"/>
                <a:ea typeface="宋体" pitchFamily="2" charset="-122"/>
                <a:cs typeface="Arial" pitchFamily="34" charset="0"/>
              </a:rPr>
              <a:t> The apple was attracted to the Earth</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en-US" altLang="zh-CN" sz="2800" b="1" i="0" u="none" strike="noStrike" kern="1200" cap="none" spc="0" normalizeH="0" baseline="0" noProof="0" dirty="0" smtClean="0">
                <a:ln>
                  <a:noFill/>
                </a:ln>
                <a:solidFill>
                  <a:srgbClr val="0000FF"/>
                </a:solidFill>
                <a:effectLst/>
                <a:uLnTx/>
                <a:uFillTx/>
                <a:latin typeface="Arial" pitchFamily="34" charset="0"/>
                <a:ea typeface="宋体" pitchFamily="2" charset="-122"/>
                <a:cs typeface="Arial" pitchFamily="34" charset="0"/>
              </a:rPr>
              <a:t> All objects in the Universe were attracted to each other in the same way the apple was attracted to the Earth</a:t>
            </a:r>
            <a:endParaRPr kumimoji="0" lang="en-US" sz="2800" b="1" i="0" u="none" strike="noStrike" kern="1200" cap="none" spc="0" normalizeH="0" baseline="0" noProof="0" dirty="0" smtClean="0">
              <a:ln>
                <a:noFill/>
              </a:ln>
              <a:solidFill>
                <a:srgbClr val="0000FF"/>
              </a:solidFill>
              <a:effectLst/>
              <a:uLnTx/>
              <a:uFillTx/>
              <a:latin typeface="Arial" pitchFamily="34" charset="0"/>
              <a:cs typeface="Arial" pitchFamily="34" charset="0"/>
            </a:endParaRPr>
          </a:p>
        </p:txBody>
      </p:sp>
      <p:pic>
        <p:nvPicPr>
          <p:cNvPr id="7" name="Picture 6" descr="newtonapple"/>
          <p:cNvPicPr>
            <a:picLocks noChangeAspect="1" noChangeArrowheads="1" noCrop="1"/>
          </p:cNvPicPr>
          <p:nvPr/>
        </p:nvPicPr>
        <p:blipFill>
          <a:blip r:embed="rId4" cstate="print"/>
          <a:srcRect/>
          <a:stretch>
            <a:fillRect/>
          </a:stretch>
        </p:blipFill>
        <p:spPr bwMode="auto">
          <a:xfrm>
            <a:off x="5562601" y="685800"/>
            <a:ext cx="3200400" cy="3886200"/>
          </a:xfrm>
          <a:prstGeom prst="rect">
            <a:avLst/>
          </a:prstGeom>
          <a:noFill/>
          <a:ln w="9525">
            <a:noFill/>
            <a:miter lim="800000"/>
            <a:headEnd/>
            <a:tailEnd/>
          </a:ln>
        </p:spPr>
      </p:pic>
      <p:sp>
        <p:nvSpPr>
          <p:cNvPr id="8" name="Line 8"/>
          <p:cNvSpPr>
            <a:spLocks noChangeShapeType="1"/>
          </p:cNvSpPr>
          <p:nvPr/>
        </p:nvSpPr>
        <p:spPr bwMode="auto">
          <a:xfrm flipH="1" flipV="1">
            <a:off x="5473700" y="4953000"/>
            <a:ext cx="520700" cy="292100"/>
          </a:xfrm>
          <a:prstGeom prst="line">
            <a:avLst/>
          </a:prstGeom>
          <a:noFill/>
          <a:ln w="63500">
            <a:solidFill>
              <a:srgbClr val="FF0000"/>
            </a:solidFill>
            <a:round/>
            <a:headEnd/>
            <a:tailEnd type="triangle" w="med" len="med"/>
          </a:ln>
        </p:spPr>
        <p:txBody>
          <a:bodyPr/>
          <a:lstStyle/>
          <a:p>
            <a:endParaRPr lang="en-US"/>
          </a:p>
        </p:txBody>
      </p:sp>
      <p:sp>
        <p:nvSpPr>
          <p:cNvPr id="9" name="Line 9"/>
          <p:cNvSpPr>
            <a:spLocks noChangeShapeType="1"/>
          </p:cNvSpPr>
          <p:nvPr/>
        </p:nvSpPr>
        <p:spPr bwMode="auto">
          <a:xfrm flipV="1">
            <a:off x="6108700" y="4864100"/>
            <a:ext cx="2527300" cy="393700"/>
          </a:xfrm>
          <a:prstGeom prst="line">
            <a:avLst/>
          </a:prstGeom>
          <a:noFill/>
          <a:ln w="50800">
            <a:solidFill>
              <a:schemeClr val="bg2"/>
            </a:solidFill>
            <a:round/>
            <a:headEnd/>
            <a:tailEnd type="triangle" w="med" len="med"/>
          </a:ln>
        </p:spPr>
        <p:txBody>
          <a:bodyPr/>
          <a:lstStyle/>
          <a:p>
            <a:endParaRPr lang="en-US"/>
          </a:p>
        </p:txBody>
      </p:sp>
      <p:sp>
        <p:nvSpPr>
          <p:cNvPr id="10" name="Rectangle 9"/>
          <p:cNvSpPr/>
          <p:nvPr/>
        </p:nvSpPr>
        <p:spPr>
          <a:xfrm>
            <a:off x="7239000" y="762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8077200" cy="1384995"/>
          </a:xfrm>
          <a:prstGeom prst="rect">
            <a:avLst/>
          </a:prstGeom>
          <a:solidFill>
            <a:srgbClr val="006600"/>
          </a:solidFill>
        </p:spPr>
        <p:txBody>
          <a:bodyPr wrap="square">
            <a:spAutoFit/>
          </a:bodyPr>
          <a:lstStyle/>
          <a:p>
            <a:pPr algn="just">
              <a:spcBef>
                <a:spcPct val="50000"/>
              </a:spcBef>
            </a:pPr>
            <a:r>
              <a:rPr lang="en-US" sz="2800" b="1" dirty="0" smtClean="0">
                <a:solidFill>
                  <a:srgbClr val="F8F200"/>
                </a:solidFill>
                <a:latin typeface="Arial" charset="0"/>
              </a:rPr>
              <a:t>Restoring force constant depend upon the mass of the ion and natural frequency and is given by</a:t>
            </a:r>
            <a:endParaRPr lang="el-GR" sz="2800" b="1" dirty="0">
              <a:solidFill>
                <a:srgbClr val="F8F200"/>
              </a:solidFill>
              <a:latin typeface="Arial" charset="0"/>
            </a:endParaRPr>
          </a:p>
        </p:txBody>
      </p:sp>
      <p:pic>
        <p:nvPicPr>
          <p:cNvPr id="12290" name="Picture 2" descr="C:\Users\jj\Downloads\1..PNG"/>
          <p:cNvPicPr>
            <a:picLocks noChangeAspect="1" noChangeArrowheads="1"/>
          </p:cNvPicPr>
          <p:nvPr/>
        </p:nvPicPr>
        <p:blipFill>
          <a:blip r:embed="rId2" cstate="print"/>
          <a:srcRect/>
          <a:stretch>
            <a:fillRect/>
          </a:stretch>
        </p:blipFill>
        <p:spPr bwMode="auto">
          <a:xfrm>
            <a:off x="2438400" y="2133600"/>
            <a:ext cx="4267200" cy="4114800"/>
          </a:xfrm>
          <a:prstGeom prst="rect">
            <a:avLst/>
          </a:prstGeom>
          <a:noFill/>
        </p:spPr>
      </p:pic>
      <p:sp>
        <p:nvSpPr>
          <p:cNvPr id="5" name="Rectangle 4"/>
          <p:cNvSpPr/>
          <p:nvPr/>
        </p:nvSpPr>
        <p:spPr>
          <a:xfrm>
            <a:off x="7239000" y="1524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0825" y="685800"/>
            <a:ext cx="8893175" cy="519113"/>
          </a:xfrm>
          <a:prstGeom prst="rect">
            <a:avLst/>
          </a:prstGeom>
          <a:noFill/>
          <a:ln w="9525">
            <a:noFill/>
            <a:miter lim="800000"/>
            <a:headEnd/>
            <a:tailEnd/>
          </a:ln>
          <a:effectLst/>
        </p:spPr>
        <p:txBody>
          <a:bodyPr>
            <a:spAutoFit/>
          </a:bodyPr>
          <a:lstStyle/>
          <a:p>
            <a:pPr>
              <a:spcBef>
                <a:spcPct val="50000"/>
              </a:spcBef>
            </a:pPr>
            <a:r>
              <a:rPr lang="en-US" sz="2800" b="1" dirty="0">
                <a:solidFill>
                  <a:srgbClr val="FF0000"/>
                </a:solidFill>
                <a:latin typeface="Arial" charset="0"/>
              </a:rPr>
              <a:t>Where ‘M’ mass of anion and ‘m’ is mass of </a:t>
            </a:r>
            <a:r>
              <a:rPr lang="en-US" sz="2800" b="1" dirty="0" smtClean="0">
                <a:solidFill>
                  <a:srgbClr val="FF0000"/>
                </a:solidFill>
                <a:latin typeface="Arial" charset="0"/>
              </a:rPr>
              <a:t>cation</a:t>
            </a:r>
            <a:endParaRPr lang="en-US" sz="2800" b="1" dirty="0">
              <a:solidFill>
                <a:srgbClr val="FF0000"/>
              </a:solidFill>
              <a:latin typeface="Arial" charset="0"/>
            </a:endParaRPr>
          </a:p>
        </p:txBody>
      </p:sp>
      <p:sp>
        <p:nvSpPr>
          <p:cNvPr id="4" name="Text Box 4"/>
          <p:cNvSpPr txBox="1">
            <a:spLocks noChangeArrowheads="1"/>
          </p:cNvSpPr>
          <p:nvPr/>
        </p:nvSpPr>
        <p:spPr bwMode="auto">
          <a:xfrm>
            <a:off x="457200" y="4419600"/>
            <a:ext cx="8153400" cy="2123658"/>
          </a:xfrm>
          <a:prstGeom prst="rect">
            <a:avLst/>
          </a:prstGeom>
          <a:solidFill>
            <a:srgbClr val="0000C8"/>
          </a:solidFill>
          <a:ln w="38100">
            <a:noFill/>
            <a:miter lim="800000"/>
            <a:headEnd/>
            <a:tailEnd/>
          </a:ln>
          <a:effectLst/>
        </p:spPr>
        <p:txBody>
          <a:bodyPr wrap="square">
            <a:spAutoFit/>
          </a:bodyPr>
          <a:lstStyle/>
          <a:p>
            <a:pPr marL="114300" lvl="1" algn="just">
              <a:spcBef>
                <a:spcPct val="50000"/>
              </a:spcBef>
              <a:buFont typeface="Wingdings" pitchFamily="2" charset="2"/>
              <a:buChar char="v"/>
            </a:pPr>
            <a:r>
              <a:rPr lang="en-US" sz="2400" dirty="0" smtClean="0">
                <a:solidFill>
                  <a:schemeClr val="bg1"/>
                </a:solidFill>
                <a:latin typeface="Arial" charset="0"/>
              </a:rPr>
              <a:t> </a:t>
            </a:r>
            <a:r>
              <a:rPr lang="en-US" sz="2400" b="1" dirty="0" smtClean="0">
                <a:solidFill>
                  <a:srgbClr val="FFFF00"/>
                </a:solidFill>
                <a:latin typeface="Arial" charset="0"/>
              </a:rPr>
              <a:t>This </a:t>
            </a:r>
            <a:r>
              <a:rPr lang="en-US" sz="2400" b="1" dirty="0">
                <a:solidFill>
                  <a:srgbClr val="FFFF00"/>
                </a:solidFill>
                <a:latin typeface="Arial" charset="0"/>
              </a:rPr>
              <a:t>polarization occurs at frequency 10</a:t>
            </a:r>
            <a:r>
              <a:rPr lang="en-US" sz="2400" b="1" baseline="30000" dirty="0">
                <a:solidFill>
                  <a:srgbClr val="FFFF00"/>
                </a:solidFill>
                <a:latin typeface="Arial" charset="0"/>
              </a:rPr>
              <a:t>13</a:t>
            </a:r>
            <a:r>
              <a:rPr lang="en-US" sz="2400" b="1" dirty="0">
                <a:solidFill>
                  <a:srgbClr val="FFFF00"/>
                </a:solidFill>
                <a:latin typeface="Arial" charset="0"/>
              </a:rPr>
              <a:t> Hz (IR</a:t>
            </a:r>
            <a:r>
              <a:rPr lang="en-US" sz="2400" b="1" dirty="0" smtClean="0">
                <a:solidFill>
                  <a:srgbClr val="FFFF00"/>
                </a:solidFill>
                <a:latin typeface="Arial" charset="0"/>
              </a:rPr>
              <a:t>).</a:t>
            </a:r>
          </a:p>
          <a:p>
            <a:pPr marL="114300" lvl="1" algn="just">
              <a:spcBef>
                <a:spcPct val="50000"/>
              </a:spcBef>
              <a:buFont typeface="Wingdings" pitchFamily="2" charset="2"/>
              <a:buChar char="v"/>
            </a:pPr>
            <a:r>
              <a:rPr lang="en-US" sz="2400" b="1" dirty="0" smtClean="0">
                <a:solidFill>
                  <a:srgbClr val="FFFF00"/>
                </a:solidFill>
                <a:latin typeface="Arial" charset="0"/>
              </a:rPr>
              <a:t> It </a:t>
            </a:r>
            <a:r>
              <a:rPr lang="en-US" sz="2400" b="1" dirty="0">
                <a:solidFill>
                  <a:srgbClr val="FFFF00"/>
                </a:solidFill>
                <a:latin typeface="Arial" charset="0"/>
              </a:rPr>
              <a:t>is a slower process compared to electronic </a:t>
            </a:r>
            <a:r>
              <a:rPr lang="en-US" sz="2400" b="1" dirty="0" smtClean="0">
                <a:solidFill>
                  <a:srgbClr val="FFFF00"/>
                </a:solidFill>
                <a:latin typeface="Arial" charset="0"/>
              </a:rPr>
              <a:t> </a:t>
            </a:r>
          </a:p>
          <a:p>
            <a:pPr marL="114300" lvl="1" algn="just">
              <a:spcBef>
                <a:spcPct val="50000"/>
              </a:spcBef>
            </a:pPr>
            <a:r>
              <a:rPr lang="en-US" sz="2400" b="1" dirty="0" smtClean="0">
                <a:solidFill>
                  <a:srgbClr val="FFFF00"/>
                </a:solidFill>
                <a:latin typeface="Arial" charset="0"/>
              </a:rPr>
              <a:t>    polarization.</a:t>
            </a:r>
          </a:p>
          <a:p>
            <a:pPr marL="114300" lvl="1" algn="just">
              <a:spcBef>
                <a:spcPct val="50000"/>
              </a:spcBef>
              <a:buFont typeface="Wingdings" pitchFamily="2" charset="2"/>
              <a:buChar char="v"/>
            </a:pPr>
            <a:r>
              <a:rPr lang="en-US" sz="2400" dirty="0" smtClean="0">
                <a:solidFill>
                  <a:schemeClr val="bg1"/>
                </a:solidFill>
                <a:latin typeface="Arial" charset="0"/>
              </a:rPr>
              <a:t> </a:t>
            </a:r>
            <a:r>
              <a:rPr lang="en-US" sz="2400" b="1" dirty="0" smtClean="0">
                <a:solidFill>
                  <a:srgbClr val="FFFF00"/>
                </a:solidFill>
                <a:latin typeface="Arial" charset="0"/>
              </a:rPr>
              <a:t>It </a:t>
            </a:r>
            <a:r>
              <a:rPr lang="en-US" sz="2400" b="1" dirty="0">
                <a:solidFill>
                  <a:srgbClr val="FFFF00"/>
                </a:solidFill>
                <a:latin typeface="Arial" charset="0"/>
              </a:rPr>
              <a:t>is independent of temperature.</a:t>
            </a:r>
            <a:endParaRPr lang="el-GR" sz="2400" b="1" dirty="0">
              <a:solidFill>
                <a:srgbClr val="FFFF00"/>
              </a:solidFill>
              <a:latin typeface="Arial" charset="0"/>
            </a:endParaRPr>
          </a:p>
        </p:txBody>
      </p:sp>
      <p:pic>
        <p:nvPicPr>
          <p:cNvPr id="63491" name="Picture 3" descr="C:\Users\jj\Downloads\1..PNG"/>
          <p:cNvPicPr>
            <a:picLocks noChangeAspect="1" noChangeArrowheads="1"/>
          </p:cNvPicPr>
          <p:nvPr/>
        </p:nvPicPr>
        <p:blipFill>
          <a:blip r:embed="rId2" cstate="print"/>
          <a:srcRect/>
          <a:stretch>
            <a:fillRect/>
          </a:stretch>
        </p:blipFill>
        <p:spPr bwMode="auto">
          <a:xfrm>
            <a:off x="1219200" y="1524000"/>
            <a:ext cx="6248400" cy="2644825"/>
          </a:xfrm>
          <a:prstGeom prst="rect">
            <a:avLst/>
          </a:prstGeom>
          <a:noFill/>
        </p:spPr>
      </p:pic>
      <p:sp>
        <p:nvSpPr>
          <p:cNvPr id="6" name="Rectangle 5"/>
          <p:cNvSpPr/>
          <p:nvPr/>
        </p:nvSpPr>
        <p:spPr>
          <a:xfrm>
            <a:off x="7239000" y="1524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24000"/>
            <a:ext cx="7620000" cy="3716402"/>
          </a:xfrm>
          <a:prstGeom prst="rect">
            <a:avLst/>
          </a:prstGeom>
        </p:spPr>
        <p:txBody>
          <a:bodyPr wrap="square">
            <a:spAutoFit/>
          </a:bodyPr>
          <a:lstStyle/>
          <a:p>
            <a:pPr algn="just">
              <a:spcBef>
                <a:spcPts val="2400"/>
              </a:spcBef>
              <a:buClr>
                <a:srgbClr val="FF0000"/>
              </a:buClr>
              <a:buFont typeface="Wingdings" pitchFamily="2" charset="2"/>
              <a:buChar char="ü"/>
            </a:pPr>
            <a:r>
              <a:rPr lang="en-US" sz="2000" b="1" dirty="0" smtClean="0">
                <a:solidFill>
                  <a:srgbClr val="0000C8"/>
                </a:solidFill>
                <a:latin typeface="Arial" charset="0"/>
              </a:rPr>
              <a:t> It is also called dipolar or molecular polarization. The molecules such as H</a:t>
            </a:r>
            <a:r>
              <a:rPr lang="en-US" sz="2000" b="1" baseline="-25000" dirty="0" smtClean="0">
                <a:solidFill>
                  <a:srgbClr val="0000C8"/>
                </a:solidFill>
                <a:latin typeface="Arial" charset="0"/>
              </a:rPr>
              <a:t>2 </a:t>
            </a:r>
            <a:r>
              <a:rPr lang="en-US" sz="2000" b="1" dirty="0" smtClean="0">
                <a:solidFill>
                  <a:srgbClr val="0000C8"/>
                </a:solidFill>
                <a:latin typeface="Arial" charset="0"/>
              </a:rPr>
              <a:t>, N</a:t>
            </a:r>
            <a:r>
              <a:rPr lang="en-US" sz="2000" b="1" baseline="-25000" dirty="0" smtClean="0">
                <a:solidFill>
                  <a:srgbClr val="0000C8"/>
                </a:solidFill>
                <a:latin typeface="Arial" charset="0"/>
              </a:rPr>
              <a:t>2</a:t>
            </a:r>
            <a:r>
              <a:rPr lang="en-US" sz="2000" b="1" dirty="0" smtClean="0">
                <a:solidFill>
                  <a:srgbClr val="0000C8"/>
                </a:solidFill>
                <a:latin typeface="Arial" charset="0"/>
              </a:rPr>
              <a:t>,O</a:t>
            </a:r>
            <a:r>
              <a:rPr lang="en-US" sz="2000" b="1" baseline="-25000" dirty="0" smtClean="0">
                <a:solidFill>
                  <a:srgbClr val="0000C8"/>
                </a:solidFill>
                <a:latin typeface="Arial" charset="0"/>
              </a:rPr>
              <a:t>2</a:t>
            </a:r>
            <a:r>
              <a:rPr lang="en-US" sz="2000" b="1" dirty="0" smtClean="0">
                <a:solidFill>
                  <a:srgbClr val="0000C8"/>
                </a:solidFill>
                <a:latin typeface="Arial" charset="0"/>
              </a:rPr>
              <a:t>,Cl</a:t>
            </a:r>
            <a:r>
              <a:rPr lang="en-US" sz="2000" b="1" baseline="-25000" dirty="0" smtClean="0">
                <a:solidFill>
                  <a:srgbClr val="0000C8"/>
                </a:solidFill>
                <a:latin typeface="Arial" charset="0"/>
              </a:rPr>
              <a:t>2 ,</a:t>
            </a:r>
            <a:r>
              <a:rPr lang="en-US" sz="2000" b="1" dirty="0" smtClean="0">
                <a:solidFill>
                  <a:srgbClr val="0000C8"/>
                </a:solidFill>
                <a:latin typeface="Arial" charset="0"/>
              </a:rPr>
              <a:t>CH</a:t>
            </a:r>
            <a:r>
              <a:rPr lang="en-US" sz="2000" b="1" baseline="-25000" dirty="0" smtClean="0">
                <a:solidFill>
                  <a:srgbClr val="0000C8"/>
                </a:solidFill>
                <a:latin typeface="Arial" charset="0"/>
              </a:rPr>
              <a:t>4</a:t>
            </a:r>
            <a:r>
              <a:rPr lang="en-US" sz="2000" b="1" dirty="0" smtClean="0">
                <a:solidFill>
                  <a:srgbClr val="0000C8"/>
                </a:solidFill>
                <a:latin typeface="Arial" charset="0"/>
              </a:rPr>
              <a:t>,CCl</a:t>
            </a:r>
            <a:r>
              <a:rPr lang="en-US" sz="2000" b="1" baseline="-25000" dirty="0" smtClean="0">
                <a:solidFill>
                  <a:srgbClr val="0000C8"/>
                </a:solidFill>
                <a:latin typeface="Arial" charset="0"/>
              </a:rPr>
              <a:t>4 </a:t>
            </a:r>
            <a:r>
              <a:rPr lang="en-US" sz="2000" b="1" dirty="0" smtClean="0">
                <a:solidFill>
                  <a:srgbClr val="0000C8"/>
                </a:solidFill>
                <a:latin typeface="Arial" charset="0"/>
              </a:rPr>
              <a:t>etc., does not carry any dipole because centre of positive charge and centre of negative charge coincides. On the other hand molecules like CH</a:t>
            </a:r>
            <a:r>
              <a:rPr lang="en-US" sz="2000" b="1" baseline="-25000" dirty="0" smtClean="0">
                <a:solidFill>
                  <a:srgbClr val="0000C8"/>
                </a:solidFill>
                <a:latin typeface="Arial" charset="0"/>
              </a:rPr>
              <a:t>3</a:t>
            </a:r>
            <a:r>
              <a:rPr lang="en-US" sz="2000" b="1" dirty="0" smtClean="0">
                <a:solidFill>
                  <a:srgbClr val="0000C8"/>
                </a:solidFill>
                <a:latin typeface="Arial" charset="0"/>
              </a:rPr>
              <a:t>Cl, H</a:t>
            </a:r>
            <a:r>
              <a:rPr lang="en-US" sz="2000" b="1" baseline="-25000" dirty="0" smtClean="0">
                <a:solidFill>
                  <a:srgbClr val="0000C8"/>
                </a:solidFill>
                <a:latin typeface="Arial" charset="0"/>
              </a:rPr>
              <a:t>2</a:t>
            </a:r>
            <a:r>
              <a:rPr lang="en-US" sz="2000" b="1" dirty="0" smtClean="0">
                <a:solidFill>
                  <a:srgbClr val="0000C8"/>
                </a:solidFill>
                <a:latin typeface="Arial" charset="0"/>
              </a:rPr>
              <a:t>O,HCl, ethyl acetate (polar molecules) carries dipoles even in the absence of electric field.</a:t>
            </a:r>
          </a:p>
          <a:p>
            <a:pPr algn="just">
              <a:spcBef>
                <a:spcPct val="50000"/>
              </a:spcBef>
              <a:buClr>
                <a:srgbClr val="FF0000"/>
              </a:buClr>
              <a:buFont typeface="Wingdings" pitchFamily="2" charset="2"/>
              <a:buChar char="ü"/>
            </a:pPr>
            <a:r>
              <a:rPr lang="en-US" sz="2000" b="1" dirty="0" smtClean="0">
                <a:solidFill>
                  <a:srgbClr val="C00000"/>
                </a:solidFill>
                <a:latin typeface="Arial" charset="0"/>
              </a:rPr>
              <a:t> </a:t>
            </a:r>
            <a:r>
              <a:rPr lang="en-US" sz="2100" b="1" dirty="0" smtClean="0">
                <a:solidFill>
                  <a:srgbClr val="003300"/>
                </a:solidFill>
                <a:latin typeface="Arial" charset="0"/>
              </a:rPr>
              <a:t>However the net dipole moment is negligibly small since all the molecular dipoles are oriented randomly when there is no EF. In the presence of the electric field these all dipoles orient them selves in the direction of field as a result the net dipole moment becomes enormous.</a:t>
            </a:r>
            <a:endParaRPr lang="en-US" sz="2100" b="1" dirty="0">
              <a:solidFill>
                <a:srgbClr val="003300"/>
              </a:solidFill>
              <a:latin typeface="Arial" charset="0"/>
            </a:endParaRPr>
          </a:p>
        </p:txBody>
      </p:sp>
      <p:sp>
        <p:nvSpPr>
          <p:cNvPr id="4" name="Rectangle 3"/>
          <p:cNvSpPr/>
          <p:nvPr/>
        </p:nvSpPr>
        <p:spPr>
          <a:xfrm>
            <a:off x="685800" y="5410200"/>
            <a:ext cx="7696200" cy="1200329"/>
          </a:xfrm>
          <a:prstGeom prst="rect">
            <a:avLst/>
          </a:prstGeom>
          <a:solidFill>
            <a:srgbClr val="002060"/>
          </a:solidFill>
        </p:spPr>
        <p:txBody>
          <a:bodyPr wrap="square">
            <a:spAutoFit/>
          </a:bodyPr>
          <a:lstStyle/>
          <a:p>
            <a:pPr>
              <a:buClr>
                <a:schemeClr val="bg1"/>
              </a:buClr>
              <a:buFont typeface="Wingdings" pitchFamily="2" charset="2"/>
              <a:buChar char="Ø"/>
            </a:pPr>
            <a:r>
              <a:rPr lang="en-US" sz="2000" b="1" dirty="0" smtClean="0">
                <a:solidFill>
                  <a:srgbClr val="FFFF00"/>
                </a:solidFill>
                <a:latin typeface="Arial" pitchFamily="34" charset="0"/>
                <a:cs typeface="Arial" pitchFamily="34" charset="0"/>
              </a:rPr>
              <a:t> </a:t>
            </a:r>
            <a:r>
              <a:rPr lang="en-US" sz="2400" b="1" dirty="0" smtClean="0">
                <a:solidFill>
                  <a:srgbClr val="FFFF00"/>
                </a:solidFill>
                <a:latin typeface="Arial" pitchFamily="34" charset="0"/>
                <a:cs typeface="Arial" pitchFamily="34" charset="0"/>
              </a:rPr>
              <a:t>It occurs at a frequency 10</a:t>
            </a:r>
            <a:r>
              <a:rPr lang="en-US" sz="2400" b="1" baseline="30000" dirty="0" smtClean="0">
                <a:solidFill>
                  <a:srgbClr val="FFFF00"/>
                </a:solidFill>
                <a:latin typeface="Arial" pitchFamily="34" charset="0"/>
                <a:cs typeface="Arial" pitchFamily="34" charset="0"/>
              </a:rPr>
              <a:t>6 </a:t>
            </a:r>
            <a:r>
              <a:rPr lang="en-US" sz="2400" b="1" dirty="0" smtClean="0">
                <a:solidFill>
                  <a:srgbClr val="FFFF00"/>
                </a:solidFill>
                <a:latin typeface="Arial" pitchFamily="34" charset="0"/>
                <a:cs typeface="Arial" pitchFamily="34" charset="0"/>
              </a:rPr>
              <a:t>Hz to 10</a:t>
            </a:r>
            <a:r>
              <a:rPr lang="en-US" sz="2400" b="1" baseline="30000" dirty="0" smtClean="0">
                <a:solidFill>
                  <a:srgbClr val="FFFF00"/>
                </a:solidFill>
                <a:latin typeface="Arial" pitchFamily="34" charset="0"/>
                <a:cs typeface="Arial" pitchFamily="34" charset="0"/>
              </a:rPr>
              <a:t>10</a:t>
            </a:r>
            <a:r>
              <a:rPr lang="en-US" sz="2400" b="1" dirty="0" smtClean="0">
                <a:solidFill>
                  <a:srgbClr val="FFFF00"/>
                </a:solidFill>
                <a:latin typeface="Arial" pitchFamily="34" charset="0"/>
                <a:cs typeface="Arial" pitchFamily="34" charset="0"/>
              </a:rPr>
              <a:t>Hz.</a:t>
            </a:r>
          </a:p>
          <a:p>
            <a:pPr>
              <a:buFont typeface="Wingdings" pitchFamily="2" charset="2"/>
              <a:buChar char="Ø"/>
            </a:pPr>
            <a:r>
              <a:rPr lang="en-US" sz="2400" b="1" dirty="0" smtClean="0">
                <a:solidFill>
                  <a:srgbClr val="FFFF00"/>
                </a:solidFill>
                <a:latin typeface="Arial" pitchFamily="34" charset="0"/>
                <a:cs typeface="Arial" pitchFamily="34" charset="0"/>
              </a:rPr>
              <a:t> It is slow process compare to ionic polarization.</a:t>
            </a:r>
          </a:p>
          <a:p>
            <a:pPr>
              <a:buFont typeface="Wingdings" pitchFamily="2" charset="2"/>
              <a:buChar char="Ø"/>
            </a:pPr>
            <a:r>
              <a:rPr lang="en-US" sz="2400" b="1" dirty="0" smtClean="0">
                <a:solidFill>
                  <a:srgbClr val="FFFF00"/>
                </a:solidFill>
                <a:latin typeface="Arial" pitchFamily="34" charset="0"/>
                <a:cs typeface="Arial" pitchFamily="34" charset="0"/>
              </a:rPr>
              <a:t> It greatly depends on temperature.   </a:t>
            </a:r>
            <a:endParaRPr lang="en-IN" sz="2400" b="1" dirty="0">
              <a:solidFill>
                <a:srgbClr val="FFFF00"/>
              </a:solidFill>
              <a:latin typeface="Arial" pitchFamily="34" charset="0"/>
              <a:cs typeface="Arial" pitchFamily="34" charset="0"/>
            </a:endParaRPr>
          </a:p>
        </p:txBody>
      </p:sp>
      <p:sp>
        <p:nvSpPr>
          <p:cNvPr id="5" name="Rectangle 4"/>
          <p:cNvSpPr/>
          <p:nvPr/>
        </p:nvSpPr>
        <p:spPr>
          <a:xfrm>
            <a:off x="7239000" y="1524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
        <p:nvSpPr>
          <p:cNvPr id="6" name="Rectangle 5"/>
          <p:cNvSpPr/>
          <p:nvPr/>
        </p:nvSpPr>
        <p:spPr>
          <a:xfrm>
            <a:off x="914400" y="533400"/>
            <a:ext cx="7010400" cy="769441"/>
          </a:xfrm>
          <a:prstGeom prst="rect">
            <a:avLst/>
          </a:prstGeom>
          <a:solidFill>
            <a:srgbClr val="FFFF00"/>
          </a:solidFill>
        </p:spPr>
        <p:txBody>
          <a:bodyPr wrap="square">
            <a:spAutoFit/>
          </a:bodyPr>
          <a:lstStyle/>
          <a:p>
            <a:pPr>
              <a:spcBef>
                <a:spcPct val="50000"/>
              </a:spcBef>
            </a:pPr>
            <a:r>
              <a:rPr lang="en-US" sz="4400" b="1" dirty="0" smtClean="0">
                <a:solidFill>
                  <a:srgbClr val="FF0000"/>
                </a:solidFill>
                <a:effectLst>
                  <a:outerShdw blurRad="38100" dist="38100" dir="2700000" algn="tl">
                    <a:srgbClr val="000000">
                      <a:alpha val="43137"/>
                    </a:srgbClr>
                  </a:outerShdw>
                </a:effectLst>
                <a:latin typeface="Arial" charset="0"/>
              </a:rPr>
              <a:t>Orientational Polarization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09600"/>
            <a:ext cx="7696338" cy="584775"/>
          </a:xfrm>
          <a:prstGeom prst="rect">
            <a:avLst/>
          </a:prstGeom>
        </p:spPr>
        <p:txBody>
          <a:bodyPr wrap="none">
            <a:spAutoFit/>
          </a:bodyPr>
          <a:lstStyle/>
          <a:p>
            <a:r>
              <a:rPr lang="en-US" sz="3200" b="1" dirty="0" smtClean="0">
                <a:solidFill>
                  <a:srgbClr val="FF0000"/>
                </a:solidFill>
                <a:effectLst>
                  <a:outerShdw blurRad="38100" dist="38100" dir="2700000" algn="tl">
                    <a:srgbClr val="000000">
                      <a:alpha val="43137"/>
                    </a:srgbClr>
                  </a:outerShdw>
                </a:effectLst>
                <a:latin typeface="Arial" charset="0"/>
              </a:rPr>
              <a:t>Expression for orientation polarization</a:t>
            </a:r>
            <a:endParaRPr lang="en-US" sz="3200" b="1" dirty="0">
              <a:solidFill>
                <a:srgbClr val="FF0000"/>
              </a:solidFill>
              <a:effectLst>
                <a:outerShdw blurRad="38100" dist="38100" dir="2700000" algn="tl">
                  <a:srgbClr val="000000">
                    <a:alpha val="43137"/>
                  </a:srgbClr>
                </a:outerShdw>
              </a:effectLst>
              <a:latin typeface="Arial" charset="0"/>
            </a:endParaRPr>
          </a:p>
        </p:txBody>
      </p:sp>
      <p:pic>
        <p:nvPicPr>
          <p:cNvPr id="13314" name="Picture 2" descr="C:\Users\jj\Downloads\1..PNG"/>
          <p:cNvPicPr>
            <a:picLocks noChangeAspect="1" noChangeArrowheads="1"/>
          </p:cNvPicPr>
          <p:nvPr/>
        </p:nvPicPr>
        <p:blipFill>
          <a:blip r:embed="rId2" cstate="print"/>
          <a:srcRect/>
          <a:stretch>
            <a:fillRect/>
          </a:stretch>
        </p:blipFill>
        <p:spPr bwMode="auto">
          <a:xfrm>
            <a:off x="806938" y="1447800"/>
            <a:ext cx="7530124" cy="3200400"/>
          </a:xfrm>
          <a:prstGeom prst="rect">
            <a:avLst/>
          </a:prstGeom>
          <a:noFill/>
        </p:spPr>
      </p:pic>
      <p:sp>
        <p:nvSpPr>
          <p:cNvPr id="5" name="Rectangle 4"/>
          <p:cNvSpPr/>
          <p:nvPr/>
        </p:nvSpPr>
        <p:spPr>
          <a:xfrm>
            <a:off x="762000" y="4953000"/>
            <a:ext cx="7543800" cy="892552"/>
          </a:xfrm>
          <a:prstGeom prst="rect">
            <a:avLst/>
          </a:prstGeom>
          <a:solidFill>
            <a:srgbClr val="92D050"/>
          </a:solidFill>
        </p:spPr>
        <p:txBody>
          <a:bodyPr wrap="square">
            <a:spAutoFit/>
          </a:bodyPr>
          <a:lstStyle/>
          <a:p>
            <a:pPr algn="just">
              <a:spcBef>
                <a:spcPct val="50000"/>
              </a:spcBef>
            </a:pPr>
            <a:r>
              <a:rPr lang="en-US" sz="2400" b="1" dirty="0" smtClean="0">
                <a:solidFill>
                  <a:srgbClr val="FF0000"/>
                </a:solidFill>
                <a:latin typeface="Arial" charset="0"/>
              </a:rPr>
              <a:t>This is called </a:t>
            </a:r>
            <a:r>
              <a:rPr lang="en-US" sz="2800" b="1" dirty="0" smtClean="0">
                <a:solidFill>
                  <a:srgbClr val="FF0000"/>
                </a:solidFill>
                <a:latin typeface="Arial" charset="0"/>
              </a:rPr>
              <a:t>Langevin – Debye equation</a:t>
            </a:r>
            <a:r>
              <a:rPr lang="en-US" sz="2800" b="1" i="1" dirty="0" smtClean="0">
                <a:solidFill>
                  <a:srgbClr val="FF0000"/>
                </a:solidFill>
                <a:latin typeface="Arial" charset="0"/>
              </a:rPr>
              <a:t> </a:t>
            </a:r>
            <a:r>
              <a:rPr lang="en-US" sz="2400" b="1" dirty="0" smtClean="0">
                <a:solidFill>
                  <a:srgbClr val="FF0000"/>
                </a:solidFill>
                <a:latin typeface="Arial" charset="0"/>
              </a:rPr>
              <a:t>for total Polaris ability in dielectrics.</a:t>
            </a:r>
            <a:endParaRPr lang="en-US" sz="2400" b="1" dirty="0">
              <a:solidFill>
                <a:srgbClr val="FF0000"/>
              </a:solidFill>
              <a:latin typeface="Arial" charset="0"/>
            </a:endParaRPr>
          </a:p>
        </p:txBody>
      </p:sp>
      <p:sp>
        <p:nvSpPr>
          <p:cNvPr id="6" name="Rectangle 5"/>
          <p:cNvSpPr/>
          <p:nvPr/>
        </p:nvSpPr>
        <p:spPr>
          <a:xfrm>
            <a:off x="7239000" y="164068"/>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9000" y="1524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
        <p:nvSpPr>
          <p:cNvPr id="3" name="Rectangle 3"/>
          <p:cNvSpPr txBox="1">
            <a:spLocks noChangeArrowheads="1"/>
          </p:cNvSpPr>
          <p:nvPr/>
        </p:nvSpPr>
        <p:spPr>
          <a:xfrm>
            <a:off x="381000" y="304800"/>
            <a:ext cx="7924800" cy="438626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endParaRPr kumimoji="0" lang="en-US" sz="4000" b="1" i="0" u="none" strike="noStrike" kern="1200" cap="none" spc="0" normalizeH="0" baseline="0" noProof="0" dirty="0" smtClean="0">
              <a:ln>
                <a:noFill/>
              </a:ln>
              <a:solidFill>
                <a:srgbClr val="FFFF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4000" b="1" i="0" u="none" strike="noStrike" kern="1200" cap="none" spc="0" normalizeH="0" baseline="0" noProof="0" dirty="0" smtClean="0">
              <a:ln>
                <a:noFill/>
              </a:ln>
              <a:solidFill>
                <a:srgbClr val="FFFF00"/>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US" sz="2400" b="1" i="0" u="none" strike="noStrike" kern="1200" cap="none" spc="0" normalizeH="0" baseline="0" noProof="0" dirty="0" smtClean="0">
                <a:ln>
                  <a:noFill/>
                </a:ln>
                <a:solidFill>
                  <a:srgbClr val="003300"/>
                </a:solidFill>
                <a:uLnTx/>
                <a:uFillTx/>
                <a:latin typeface="Arial" pitchFamily="34" charset="0"/>
                <a:cs typeface="Arial" pitchFamily="34" charset="0"/>
              </a:rPr>
              <a:t>Local field or internal field in a dielectric is the space and time average of the electric field intensity acting on a particular molecule in the dielectric material.</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endParaRPr kumimoji="0" lang="en-IN"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4" name="Rectangle 3"/>
          <p:cNvSpPr/>
          <p:nvPr/>
        </p:nvSpPr>
        <p:spPr>
          <a:xfrm>
            <a:off x="990600" y="609600"/>
            <a:ext cx="7010400" cy="707886"/>
          </a:xfrm>
          <a:prstGeom prst="rect">
            <a:avLst/>
          </a:prstGeom>
          <a:solidFill>
            <a:srgbClr val="0000C8"/>
          </a:solidFill>
        </p:spPr>
        <p:txBody>
          <a:bodyPr wrap="square">
            <a:spAutoFit/>
          </a:bodyPr>
          <a:lstStyle/>
          <a:p>
            <a:r>
              <a:rPr lang="en-US" sz="4000" b="1" dirty="0" smtClean="0">
                <a:solidFill>
                  <a:srgbClr val="FFFF00"/>
                </a:solidFill>
                <a:latin typeface="Arial" pitchFamily="34" charset="0"/>
                <a:cs typeface="Arial" pitchFamily="34" charset="0"/>
              </a:rPr>
              <a:t>Internal fields or local fields</a:t>
            </a:r>
            <a:endParaRPr lang="en-US" sz="4000" dirty="0">
              <a:latin typeface="Arial" pitchFamily="34" charset="0"/>
              <a:cs typeface="Arial" pitchFamily="34" charset="0"/>
            </a:endParaRPr>
          </a:p>
        </p:txBody>
      </p:sp>
      <p:sp>
        <p:nvSpPr>
          <p:cNvPr id="5" name="Rectangle 3"/>
          <p:cNvSpPr txBox="1">
            <a:spLocks noChangeArrowheads="1"/>
          </p:cNvSpPr>
          <p:nvPr/>
        </p:nvSpPr>
        <p:spPr>
          <a:xfrm>
            <a:off x="381000" y="3276600"/>
            <a:ext cx="8229600" cy="3048000"/>
          </a:xfrm>
          <a:prstGeom prst="rect">
            <a:avLst/>
          </a:prstGeom>
          <a:ln>
            <a:noFill/>
          </a:ln>
        </p:spPr>
        <p:txBody>
          <a:bodyPr/>
          <a:lstStyle/>
          <a:p>
            <a:pPr marL="342900" marR="0" lvl="0" indent="-342900"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smtClean="0">
                <a:ln>
                  <a:noFill/>
                </a:ln>
                <a:solidFill>
                  <a:srgbClr val="FF0000"/>
                </a:solidFill>
                <a:effectLst/>
                <a:uLnTx/>
                <a:uFillTx/>
                <a:latin typeface="Arial" pitchFamily="34" charset="0"/>
                <a:cs typeface="Arial" pitchFamily="34" charset="0"/>
              </a:rPr>
              <a:t>Evaluation of internal field</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just" defTabSz="914400" rtl="0" eaLnBrk="1" fontAlgn="auto" latinLnBrk="0" hangingPunct="1">
              <a:lnSpc>
                <a:spcPct val="90000"/>
              </a:lnSpc>
              <a:spcBef>
                <a:spcPts val="1800"/>
              </a:spcBef>
              <a:spcAft>
                <a:spcPts val="0"/>
              </a:spcAft>
              <a:buClrTx/>
              <a:buSzTx/>
              <a:buFont typeface="Wingdings" pitchFamily="2" charset="2"/>
              <a:buChar char="ü"/>
              <a:tabLst/>
              <a:defRPr/>
            </a:pPr>
            <a:r>
              <a:rPr kumimoji="0" lang="en-US" sz="2400" b="1" i="0" u="none" strike="noStrike" kern="1200" cap="none" spc="0" normalizeH="0" baseline="0" noProof="0" dirty="0" smtClean="0">
                <a:ln>
                  <a:noFill/>
                </a:ln>
                <a:solidFill>
                  <a:srgbClr val="0000FF"/>
                </a:solidFill>
                <a:effectLst/>
                <a:uLnTx/>
                <a:uFillTx/>
                <a:latin typeface="Arial" pitchFamily="34" charset="0"/>
                <a:cs typeface="Arial" pitchFamily="34" charset="0"/>
              </a:rPr>
              <a:t>Consider a dielectric be placed between the plates of a parallel plate capacitor and let there be an imaginary spherical cavity around the atom A inside the dielectric.</a:t>
            </a:r>
            <a:endParaRPr kumimoji="0" lang="en-US" sz="3200" b="1" i="0" u="none" strike="noStrike" kern="1200" cap="none" spc="0" normalizeH="0" baseline="0" noProof="0" dirty="0" smtClean="0">
              <a:ln>
                <a:noFill/>
              </a:ln>
              <a:solidFill>
                <a:srgbClr val="0000FF"/>
              </a:solidFill>
              <a:effectLst/>
              <a:uLnTx/>
              <a:uFillTx/>
              <a:latin typeface="Arial" pitchFamily="34" charset="0"/>
              <a:cs typeface="Arial" pitchFamily="34" charset="0"/>
            </a:endParaRPr>
          </a:p>
          <a:p>
            <a:pPr marL="342900" marR="0" lvl="0" indent="-342900" algn="l" defTabSz="914400" rtl="0" eaLnBrk="1" fontAlgn="auto" latinLnBrk="0" hangingPunct="1">
              <a:lnSpc>
                <a:spcPct val="90000"/>
              </a:lnSpc>
              <a:spcBef>
                <a:spcPts val="1800"/>
              </a:spcBef>
              <a:spcAft>
                <a:spcPts val="0"/>
              </a:spcAft>
              <a:buClrTx/>
              <a:buSzTx/>
              <a:buFont typeface="Wingdings" pitchFamily="2" charset="2"/>
              <a:buChar char="ü"/>
              <a:tabLst/>
              <a:defRPr/>
            </a:pPr>
            <a:r>
              <a:rPr kumimoji="0" lang="en-US" sz="2400" b="1" i="0" u="none" strike="noStrike" kern="1200" cap="none" spc="0" normalizeH="0" baseline="0" noProof="0" dirty="0" smtClean="0">
                <a:ln>
                  <a:noFill/>
                </a:ln>
                <a:solidFill>
                  <a:srgbClr val="0000FF"/>
                </a:solidFill>
                <a:effectLst/>
                <a:uLnTx/>
                <a:uFillTx/>
                <a:latin typeface="Arial" pitchFamily="34" charset="0"/>
                <a:cs typeface="Arial" pitchFamily="34" charset="0"/>
              </a:rPr>
              <a:t>The internal field at the atom site ‘A’ can be made up of four components E</a:t>
            </a:r>
            <a:r>
              <a:rPr kumimoji="0" lang="en-US" sz="2400" b="1" i="0" u="none" strike="noStrike" kern="1200" cap="none" spc="0" normalizeH="0" baseline="-25000" noProof="0" dirty="0" smtClean="0">
                <a:ln>
                  <a:noFill/>
                </a:ln>
                <a:solidFill>
                  <a:srgbClr val="0000FF"/>
                </a:solidFill>
                <a:effectLst/>
                <a:uLnTx/>
                <a:uFillTx/>
                <a:latin typeface="Arial" pitchFamily="34" charset="0"/>
                <a:cs typeface="Arial" pitchFamily="34" charset="0"/>
              </a:rPr>
              <a:t>1 </a:t>
            </a:r>
            <a:r>
              <a:rPr kumimoji="0" lang="en-US" sz="2400" b="1" i="0" u="none" strike="noStrike" kern="1200" cap="none" spc="0" normalizeH="0" baseline="0" noProof="0" dirty="0" smtClean="0">
                <a:ln>
                  <a:noFill/>
                </a:ln>
                <a:solidFill>
                  <a:srgbClr val="0000FF"/>
                </a:solidFill>
                <a:effectLst/>
                <a:uLnTx/>
                <a:uFillTx/>
                <a:latin typeface="Arial" pitchFamily="34" charset="0"/>
                <a:cs typeface="Arial" pitchFamily="34" charset="0"/>
              </a:rPr>
              <a:t>,E</a:t>
            </a:r>
            <a:r>
              <a:rPr kumimoji="0" lang="en-US" sz="2400" b="1" i="0" u="none" strike="noStrike" kern="1200" cap="none" spc="0" normalizeH="0" baseline="-25000" noProof="0" dirty="0" smtClean="0">
                <a:ln>
                  <a:noFill/>
                </a:ln>
                <a:solidFill>
                  <a:srgbClr val="0000FF"/>
                </a:solidFill>
                <a:effectLst/>
                <a:uLnTx/>
                <a:uFillTx/>
                <a:latin typeface="Arial" pitchFamily="34" charset="0"/>
                <a:cs typeface="Arial" pitchFamily="34" charset="0"/>
              </a:rPr>
              <a:t>2</a:t>
            </a:r>
            <a:r>
              <a:rPr kumimoji="0" lang="en-US" sz="2400" b="1" i="0" u="none" strike="noStrike" kern="1200" cap="none" spc="0" normalizeH="0" baseline="0" noProof="0" dirty="0" smtClean="0">
                <a:ln>
                  <a:noFill/>
                </a:ln>
                <a:solidFill>
                  <a:srgbClr val="0000FF"/>
                </a:solidFill>
                <a:effectLst/>
                <a:uLnTx/>
                <a:uFillTx/>
                <a:latin typeface="Arial" pitchFamily="34" charset="0"/>
                <a:cs typeface="Arial" pitchFamily="34" charset="0"/>
              </a:rPr>
              <a:t>, E</a:t>
            </a:r>
            <a:r>
              <a:rPr kumimoji="0" lang="en-US" sz="2400" b="1" i="0" u="none" strike="noStrike" kern="1200" cap="none" spc="0" normalizeH="0" baseline="-25000" noProof="0" dirty="0" smtClean="0">
                <a:ln>
                  <a:noFill/>
                </a:ln>
                <a:solidFill>
                  <a:srgbClr val="0000FF"/>
                </a:solidFill>
                <a:effectLst/>
                <a:uLnTx/>
                <a:uFillTx/>
                <a:latin typeface="Arial" pitchFamily="34" charset="0"/>
                <a:cs typeface="Arial" pitchFamily="34" charset="0"/>
              </a:rPr>
              <a:t>3 </a:t>
            </a:r>
            <a:r>
              <a:rPr kumimoji="0" lang="en-US" sz="2400" b="1" i="0" u="none" strike="noStrike" kern="1200" cap="none" spc="0" normalizeH="0" baseline="0" noProof="0" dirty="0" smtClean="0">
                <a:ln>
                  <a:noFill/>
                </a:ln>
                <a:solidFill>
                  <a:srgbClr val="0000FF"/>
                </a:solidFill>
                <a:effectLst/>
                <a:uLnTx/>
                <a:uFillTx/>
                <a:latin typeface="Arial" pitchFamily="34" charset="0"/>
                <a:cs typeface="Arial" pitchFamily="34" charset="0"/>
              </a:rPr>
              <a:t>&amp; E</a:t>
            </a:r>
            <a:r>
              <a:rPr kumimoji="0" lang="en-US" sz="2400" b="1" i="0" u="none" strike="noStrike" kern="1200" cap="none" spc="0" normalizeH="0" baseline="-25000" noProof="0" dirty="0" smtClean="0">
                <a:ln>
                  <a:noFill/>
                </a:ln>
                <a:solidFill>
                  <a:srgbClr val="0000FF"/>
                </a:solidFill>
                <a:effectLst/>
                <a:uLnTx/>
                <a:uFillTx/>
                <a:latin typeface="Arial" pitchFamily="34" charset="0"/>
                <a:cs typeface="Arial" pitchFamily="34" charset="0"/>
              </a:rPr>
              <a:t>4</a:t>
            </a:r>
            <a:r>
              <a:rPr kumimoji="0" lang="en-US" sz="2400" b="1" i="0" u="none" strike="noStrike" kern="1200" cap="none" spc="0" normalizeH="0" baseline="0" noProof="0" dirty="0" smtClean="0">
                <a:ln>
                  <a:noFill/>
                </a:ln>
                <a:solidFill>
                  <a:srgbClr val="0000FF"/>
                </a:solidFill>
                <a:effectLst/>
                <a:uLnTx/>
                <a:uFillTx/>
                <a:latin typeface="Arial" pitchFamily="34" charset="0"/>
                <a:cs typeface="Arial" pitchFamily="34" charset="0"/>
              </a:rPr>
              <a:t>.</a:t>
            </a:r>
            <a:endParaRPr kumimoji="0" lang="en-IN" sz="2400" b="1" i="0" u="none" strike="noStrike" kern="1200" cap="none" spc="0" normalizeH="0" baseline="0" noProof="0" dirty="0">
              <a:ln>
                <a:noFill/>
              </a:ln>
              <a:solidFill>
                <a:srgbClr val="0000F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9"/>
          <p:cNvGrpSpPr>
            <a:grpSpLocks/>
          </p:cNvGrpSpPr>
          <p:nvPr/>
        </p:nvGrpSpPr>
        <p:grpSpPr bwMode="auto">
          <a:xfrm>
            <a:off x="762000" y="533400"/>
            <a:ext cx="7847012" cy="5762625"/>
            <a:chOff x="385" y="210"/>
            <a:chExt cx="5183" cy="3905"/>
          </a:xfrm>
        </p:grpSpPr>
        <p:sp>
          <p:nvSpPr>
            <p:cNvPr id="3" name="Rectangle 4"/>
            <p:cNvSpPr>
              <a:spLocks noChangeArrowheads="1"/>
            </p:cNvSpPr>
            <p:nvPr/>
          </p:nvSpPr>
          <p:spPr bwMode="auto">
            <a:xfrm>
              <a:off x="805" y="1026"/>
              <a:ext cx="3720" cy="227"/>
            </a:xfrm>
            <a:prstGeom prst="rect">
              <a:avLst/>
            </a:prstGeom>
            <a:solidFill>
              <a:srgbClr val="FF0000"/>
            </a:solidFill>
            <a:ln w="9525">
              <a:solidFill>
                <a:schemeClr val="tx1"/>
              </a:solidFill>
              <a:miter lim="800000"/>
              <a:headEnd/>
              <a:tailEnd/>
            </a:ln>
            <a:effectLst/>
          </p:spPr>
          <p:txBody>
            <a:bodyPr wrap="none" anchor="ctr"/>
            <a:lstStyle/>
            <a:p>
              <a:pPr algn="ctr"/>
              <a:endParaRPr lang="en-US"/>
            </a:p>
          </p:txBody>
        </p:sp>
        <p:sp>
          <p:nvSpPr>
            <p:cNvPr id="4" name="Rectangle 5"/>
            <p:cNvSpPr>
              <a:spLocks noChangeArrowheads="1"/>
            </p:cNvSpPr>
            <p:nvPr/>
          </p:nvSpPr>
          <p:spPr bwMode="auto">
            <a:xfrm>
              <a:off x="839" y="3113"/>
              <a:ext cx="3720" cy="226"/>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5" name="Rectangle 7"/>
            <p:cNvSpPr>
              <a:spLocks noChangeArrowheads="1"/>
            </p:cNvSpPr>
            <p:nvPr/>
          </p:nvSpPr>
          <p:spPr bwMode="auto">
            <a:xfrm>
              <a:off x="1338" y="1525"/>
              <a:ext cx="2812" cy="1270"/>
            </a:xfrm>
            <a:prstGeom prst="rect">
              <a:avLst/>
            </a:prstGeom>
            <a:solidFill>
              <a:srgbClr val="B2B2B2"/>
            </a:solidFill>
            <a:ln w="38100">
              <a:solidFill>
                <a:srgbClr val="CCFF33"/>
              </a:solidFill>
              <a:miter lim="800000"/>
              <a:headEnd/>
              <a:tailEnd/>
            </a:ln>
            <a:effectLst/>
          </p:spPr>
          <p:txBody>
            <a:bodyPr wrap="none" anchor="ctr"/>
            <a:lstStyle/>
            <a:p>
              <a:endParaRPr lang="en-US"/>
            </a:p>
          </p:txBody>
        </p:sp>
        <p:sp>
          <p:nvSpPr>
            <p:cNvPr id="6" name="Line 8"/>
            <p:cNvSpPr>
              <a:spLocks noChangeShapeType="1"/>
            </p:cNvSpPr>
            <p:nvPr/>
          </p:nvSpPr>
          <p:spPr bwMode="auto">
            <a:xfrm flipV="1">
              <a:off x="2711" y="300"/>
              <a:ext cx="1" cy="726"/>
            </a:xfrm>
            <a:prstGeom prst="line">
              <a:avLst/>
            </a:prstGeom>
            <a:noFill/>
            <a:ln w="28575">
              <a:solidFill>
                <a:schemeClr val="tx1"/>
              </a:solidFill>
              <a:round/>
              <a:headEnd/>
              <a:tailEnd/>
            </a:ln>
            <a:effectLst/>
          </p:spPr>
          <p:txBody>
            <a:bodyPr/>
            <a:lstStyle/>
            <a:p>
              <a:endParaRPr lang="en-US"/>
            </a:p>
          </p:txBody>
        </p:sp>
        <p:sp>
          <p:nvSpPr>
            <p:cNvPr id="7" name="Line 9"/>
            <p:cNvSpPr>
              <a:spLocks noChangeShapeType="1"/>
            </p:cNvSpPr>
            <p:nvPr/>
          </p:nvSpPr>
          <p:spPr bwMode="auto">
            <a:xfrm>
              <a:off x="2711" y="300"/>
              <a:ext cx="2540" cy="0"/>
            </a:xfrm>
            <a:prstGeom prst="line">
              <a:avLst/>
            </a:prstGeom>
            <a:noFill/>
            <a:ln w="28575">
              <a:solidFill>
                <a:schemeClr val="tx1"/>
              </a:solidFill>
              <a:round/>
              <a:headEnd/>
              <a:tailEnd/>
            </a:ln>
            <a:effectLst/>
          </p:spPr>
          <p:txBody>
            <a:bodyPr/>
            <a:lstStyle/>
            <a:p>
              <a:endParaRPr lang="en-US"/>
            </a:p>
          </p:txBody>
        </p:sp>
        <p:sp>
          <p:nvSpPr>
            <p:cNvPr id="8" name="Line 10"/>
            <p:cNvSpPr>
              <a:spLocks noChangeShapeType="1"/>
            </p:cNvSpPr>
            <p:nvPr/>
          </p:nvSpPr>
          <p:spPr bwMode="auto">
            <a:xfrm>
              <a:off x="2711" y="3339"/>
              <a:ext cx="1" cy="681"/>
            </a:xfrm>
            <a:prstGeom prst="line">
              <a:avLst/>
            </a:prstGeom>
            <a:noFill/>
            <a:ln w="28575">
              <a:solidFill>
                <a:schemeClr val="tx1"/>
              </a:solidFill>
              <a:round/>
              <a:headEnd/>
              <a:tailEnd/>
            </a:ln>
            <a:effectLst/>
          </p:spPr>
          <p:txBody>
            <a:bodyPr/>
            <a:lstStyle/>
            <a:p>
              <a:endParaRPr lang="en-US"/>
            </a:p>
          </p:txBody>
        </p:sp>
        <p:sp>
          <p:nvSpPr>
            <p:cNvPr id="9" name="Line 11"/>
            <p:cNvSpPr>
              <a:spLocks noChangeShapeType="1"/>
            </p:cNvSpPr>
            <p:nvPr/>
          </p:nvSpPr>
          <p:spPr bwMode="auto">
            <a:xfrm>
              <a:off x="2711" y="4020"/>
              <a:ext cx="2540" cy="0"/>
            </a:xfrm>
            <a:prstGeom prst="line">
              <a:avLst/>
            </a:prstGeom>
            <a:noFill/>
            <a:ln w="28575">
              <a:solidFill>
                <a:schemeClr val="tx1"/>
              </a:solidFill>
              <a:round/>
              <a:headEnd/>
              <a:tailEnd/>
            </a:ln>
            <a:effectLst/>
          </p:spPr>
          <p:txBody>
            <a:bodyPr/>
            <a:lstStyle/>
            <a:p>
              <a:endParaRPr lang="en-US"/>
            </a:p>
          </p:txBody>
        </p:sp>
        <p:sp>
          <p:nvSpPr>
            <p:cNvPr id="10" name="Line 12"/>
            <p:cNvSpPr>
              <a:spLocks noChangeShapeType="1"/>
            </p:cNvSpPr>
            <p:nvPr/>
          </p:nvSpPr>
          <p:spPr bwMode="auto">
            <a:xfrm>
              <a:off x="5251" y="300"/>
              <a:ext cx="1" cy="1769"/>
            </a:xfrm>
            <a:prstGeom prst="line">
              <a:avLst/>
            </a:prstGeom>
            <a:noFill/>
            <a:ln w="28575">
              <a:solidFill>
                <a:schemeClr val="tx1"/>
              </a:solidFill>
              <a:round/>
              <a:headEnd/>
              <a:tailEnd/>
            </a:ln>
            <a:effectLst/>
          </p:spPr>
          <p:txBody>
            <a:bodyPr/>
            <a:lstStyle/>
            <a:p>
              <a:endParaRPr lang="en-US"/>
            </a:p>
          </p:txBody>
        </p:sp>
        <p:sp>
          <p:nvSpPr>
            <p:cNvPr id="11" name="Line 13"/>
            <p:cNvSpPr>
              <a:spLocks noChangeShapeType="1"/>
            </p:cNvSpPr>
            <p:nvPr/>
          </p:nvSpPr>
          <p:spPr bwMode="auto">
            <a:xfrm flipV="1">
              <a:off x="5251" y="2251"/>
              <a:ext cx="1" cy="1769"/>
            </a:xfrm>
            <a:prstGeom prst="line">
              <a:avLst/>
            </a:prstGeom>
            <a:noFill/>
            <a:ln w="9525">
              <a:solidFill>
                <a:schemeClr val="tx1"/>
              </a:solidFill>
              <a:round/>
              <a:headEnd/>
              <a:tailEnd/>
            </a:ln>
            <a:effectLst/>
          </p:spPr>
          <p:txBody>
            <a:bodyPr/>
            <a:lstStyle/>
            <a:p>
              <a:endParaRPr lang="en-US"/>
            </a:p>
          </p:txBody>
        </p:sp>
        <p:sp>
          <p:nvSpPr>
            <p:cNvPr id="12" name="Text Box 15"/>
            <p:cNvSpPr txBox="1">
              <a:spLocks noChangeArrowheads="1"/>
            </p:cNvSpPr>
            <p:nvPr/>
          </p:nvSpPr>
          <p:spPr bwMode="auto">
            <a:xfrm>
              <a:off x="884" y="935"/>
              <a:ext cx="280" cy="404"/>
            </a:xfrm>
            <a:prstGeom prst="rect">
              <a:avLst/>
            </a:prstGeom>
            <a:noFill/>
            <a:ln w="9525">
              <a:noFill/>
              <a:miter lim="800000"/>
              <a:headEnd/>
              <a:tailEnd/>
            </a:ln>
            <a:effectLst/>
          </p:spPr>
          <p:txBody>
            <a:bodyPr wrap="none">
              <a:spAutoFit/>
            </a:bodyPr>
            <a:lstStyle/>
            <a:p>
              <a:r>
                <a:rPr lang="en-US" sz="3600" b="1">
                  <a:solidFill>
                    <a:srgbClr val="000000"/>
                  </a:solidFill>
                </a:rPr>
                <a:t>+</a:t>
              </a:r>
              <a:endParaRPr lang="en-IN" sz="3600" b="1">
                <a:solidFill>
                  <a:srgbClr val="000000"/>
                </a:solidFill>
              </a:endParaRPr>
            </a:p>
          </p:txBody>
        </p:sp>
        <p:sp>
          <p:nvSpPr>
            <p:cNvPr id="13" name="Text Box 16"/>
            <p:cNvSpPr txBox="1">
              <a:spLocks noChangeArrowheads="1"/>
            </p:cNvSpPr>
            <p:nvPr/>
          </p:nvSpPr>
          <p:spPr bwMode="auto">
            <a:xfrm>
              <a:off x="2657" y="935"/>
              <a:ext cx="280" cy="404"/>
            </a:xfrm>
            <a:prstGeom prst="rect">
              <a:avLst/>
            </a:prstGeom>
            <a:noFill/>
            <a:ln w="9525">
              <a:noFill/>
              <a:miter lim="800000"/>
              <a:headEnd/>
              <a:tailEnd/>
            </a:ln>
            <a:effectLst/>
          </p:spPr>
          <p:txBody>
            <a:bodyPr wrap="none">
              <a:spAutoFit/>
            </a:bodyPr>
            <a:lstStyle/>
            <a:p>
              <a:r>
                <a:rPr lang="en-US" sz="3600" b="1">
                  <a:solidFill>
                    <a:srgbClr val="000000"/>
                  </a:solidFill>
                </a:rPr>
                <a:t>+</a:t>
              </a:r>
              <a:endParaRPr lang="en-IN" sz="3600" b="1">
                <a:solidFill>
                  <a:srgbClr val="000000"/>
                </a:solidFill>
              </a:endParaRPr>
            </a:p>
          </p:txBody>
        </p:sp>
        <p:sp>
          <p:nvSpPr>
            <p:cNvPr id="14" name="Text Box 17"/>
            <p:cNvSpPr txBox="1">
              <a:spLocks noChangeArrowheads="1"/>
            </p:cNvSpPr>
            <p:nvPr/>
          </p:nvSpPr>
          <p:spPr bwMode="auto">
            <a:xfrm>
              <a:off x="1304" y="935"/>
              <a:ext cx="280" cy="404"/>
            </a:xfrm>
            <a:prstGeom prst="rect">
              <a:avLst/>
            </a:prstGeom>
            <a:noFill/>
            <a:ln w="9525">
              <a:noFill/>
              <a:miter lim="800000"/>
              <a:headEnd/>
              <a:tailEnd/>
            </a:ln>
            <a:effectLst/>
          </p:spPr>
          <p:txBody>
            <a:bodyPr wrap="none">
              <a:spAutoFit/>
            </a:bodyPr>
            <a:lstStyle/>
            <a:p>
              <a:r>
                <a:rPr lang="en-US" sz="3600" b="1">
                  <a:solidFill>
                    <a:srgbClr val="000000"/>
                  </a:solidFill>
                </a:rPr>
                <a:t>+</a:t>
              </a:r>
              <a:endParaRPr lang="en-IN" sz="3600" b="1">
                <a:solidFill>
                  <a:srgbClr val="000000"/>
                </a:solidFill>
              </a:endParaRPr>
            </a:p>
          </p:txBody>
        </p:sp>
        <p:sp>
          <p:nvSpPr>
            <p:cNvPr id="15" name="Text Box 18"/>
            <p:cNvSpPr txBox="1">
              <a:spLocks noChangeArrowheads="1"/>
            </p:cNvSpPr>
            <p:nvPr/>
          </p:nvSpPr>
          <p:spPr bwMode="auto">
            <a:xfrm>
              <a:off x="2302" y="935"/>
              <a:ext cx="280" cy="404"/>
            </a:xfrm>
            <a:prstGeom prst="rect">
              <a:avLst/>
            </a:prstGeom>
            <a:noFill/>
            <a:ln w="9525">
              <a:noFill/>
              <a:miter lim="800000"/>
              <a:headEnd/>
              <a:tailEnd/>
            </a:ln>
            <a:effectLst/>
          </p:spPr>
          <p:txBody>
            <a:bodyPr wrap="none">
              <a:spAutoFit/>
            </a:bodyPr>
            <a:lstStyle/>
            <a:p>
              <a:r>
                <a:rPr lang="en-US" sz="3600" b="1">
                  <a:solidFill>
                    <a:srgbClr val="000000"/>
                  </a:solidFill>
                </a:rPr>
                <a:t>+</a:t>
              </a:r>
              <a:endParaRPr lang="en-IN" sz="3600" b="1">
                <a:solidFill>
                  <a:srgbClr val="000000"/>
                </a:solidFill>
              </a:endParaRPr>
            </a:p>
          </p:txBody>
        </p:sp>
        <p:sp>
          <p:nvSpPr>
            <p:cNvPr id="16" name="Text Box 19"/>
            <p:cNvSpPr txBox="1">
              <a:spLocks noChangeArrowheads="1"/>
            </p:cNvSpPr>
            <p:nvPr/>
          </p:nvSpPr>
          <p:spPr bwMode="auto">
            <a:xfrm>
              <a:off x="1932" y="935"/>
              <a:ext cx="280" cy="404"/>
            </a:xfrm>
            <a:prstGeom prst="rect">
              <a:avLst/>
            </a:prstGeom>
            <a:noFill/>
            <a:ln w="9525">
              <a:noFill/>
              <a:miter lim="800000"/>
              <a:headEnd/>
              <a:tailEnd/>
            </a:ln>
            <a:effectLst/>
          </p:spPr>
          <p:txBody>
            <a:bodyPr wrap="none">
              <a:spAutoFit/>
            </a:bodyPr>
            <a:lstStyle/>
            <a:p>
              <a:r>
                <a:rPr lang="en-US" sz="3600" b="1">
                  <a:solidFill>
                    <a:srgbClr val="000000"/>
                  </a:solidFill>
                </a:rPr>
                <a:t>+</a:t>
              </a:r>
              <a:endParaRPr lang="en-IN" sz="3600" b="1">
                <a:solidFill>
                  <a:srgbClr val="000000"/>
                </a:solidFill>
              </a:endParaRPr>
            </a:p>
          </p:txBody>
        </p:sp>
        <p:sp>
          <p:nvSpPr>
            <p:cNvPr id="17" name="Text Box 20"/>
            <p:cNvSpPr txBox="1">
              <a:spLocks noChangeArrowheads="1"/>
            </p:cNvSpPr>
            <p:nvPr/>
          </p:nvSpPr>
          <p:spPr bwMode="auto">
            <a:xfrm>
              <a:off x="2975" y="935"/>
              <a:ext cx="280" cy="404"/>
            </a:xfrm>
            <a:prstGeom prst="rect">
              <a:avLst/>
            </a:prstGeom>
            <a:noFill/>
            <a:ln w="9525">
              <a:noFill/>
              <a:miter lim="800000"/>
              <a:headEnd/>
              <a:tailEnd/>
            </a:ln>
            <a:effectLst/>
          </p:spPr>
          <p:txBody>
            <a:bodyPr wrap="none">
              <a:spAutoFit/>
            </a:bodyPr>
            <a:lstStyle/>
            <a:p>
              <a:r>
                <a:rPr lang="en-US" sz="3600" b="1">
                  <a:solidFill>
                    <a:srgbClr val="000000"/>
                  </a:solidFill>
                </a:rPr>
                <a:t>+</a:t>
              </a:r>
              <a:endParaRPr lang="en-IN" sz="3600" b="1">
                <a:solidFill>
                  <a:srgbClr val="000000"/>
                </a:solidFill>
              </a:endParaRPr>
            </a:p>
          </p:txBody>
        </p:sp>
        <p:sp>
          <p:nvSpPr>
            <p:cNvPr id="18" name="Text Box 21"/>
            <p:cNvSpPr txBox="1">
              <a:spLocks noChangeArrowheads="1"/>
            </p:cNvSpPr>
            <p:nvPr/>
          </p:nvSpPr>
          <p:spPr bwMode="auto">
            <a:xfrm>
              <a:off x="3292" y="935"/>
              <a:ext cx="280" cy="404"/>
            </a:xfrm>
            <a:prstGeom prst="rect">
              <a:avLst/>
            </a:prstGeom>
            <a:noFill/>
            <a:ln w="9525">
              <a:noFill/>
              <a:miter lim="800000"/>
              <a:headEnd/>
              <a:tailEnd/>
            </a:ln>
            <a:effectLst/>
          </p:spPr>
          <p:txBody>
            <a:bodyPr wrap="none">
              <a:spAutoFit/>
            </a:bodyPr>
            <a:lstStyle/>
            <a:p>
              <a:r>
                <a:rPr lang="en-US" sz="3600" b="1">
                  <a:solidFill>
                    <a:srgbClr val="000000"/>
                  </a:solidFill>
                </a:rPr>
                <a:t>+</a:t>
              </a:r>
              <a:endParaRPr lang="en-IN" sz="3600" b="1">
                <a:solidFill>
                  <a:srgbClr val="000000"/>
                </a:solidFill>
              </a:endParaRPr>
            </a:p>
          </p:txBody>
        </p:sp>
        <p:sp>
          <p:nvSpPr>
            <p:cNvPr id="19" name="Text Box 22"/>
            <p:cNvSpPr txBox="1">
              <a:spLocks noChangeArrowheads="1"/>
            </p:cNvSpPr>
            <p:nvPr/>
          </p:nvSpPr>
          <p:spPr bwMode="auto">
            <a:xfrm>
              <a:off x="3610" y="935"/>
              <a:ext cx="280" cy="404"/>
            </a:xfrm>
            <a:prstGeom prst="rect">
              <a:avLst/>
            </a:prstGeom>
            <a:noFill/>
            <a:ln w="9525">
              <a:noFill/>
              <a:miter lim="800000"/>
              <a:headEnd/>
              <a:tailEnd/>
            </a:ln>
            <a:effectLst/>
          </p:spPr>
          <p:txBody>
            <a:bodyPr wrap="none">
              <a:spAutoFit/>
            </a:bodyPr>
            <a:lstStyle/>
            <a:p>
              <a:r>
                <a:rPr lang="en-US" sz="3600" b="1">
                  <a:solidFill>
                    <a:srgbClr val="000000"/>
                  </a:solidFill>
                </a:rPr>
                <a:t>+</a:t>
              </a:r>
              <a:endParaRPr lang="en-IN" sz="3600" b="1">
                <a:solidFill>
                  <a:srgbClr val="000000"/>
                </a:solidFill>
              </a:endParaRPr>
            </a:p>
          </p:txBody>
        </p:sp>
        <p:sp>
          <p:nvSpPr>
            <p:cNvPr id="20" name="Text Box 23"/>
            <p:cNvSpPr txBox="1">
              <a:spLocks noChangeArrowheads="1"/>
            </p:cNvSpPr>
            <p:nvPr/>
          </p:nvSpPr>
          <p:spPr bwMode="auto">
            <a:xfrm>
              <a:off x="3935" y="935"/>
              <a:ext cx="280" cy="404"/>
            </a:xfrm>
            <a:prstGeom prst="rect">
              <a:avLst/>
            </a:prstGeom>
            <a:noFill/>
            <a:ln w="9525">
              <a:noFill/>
              <a:miter lim="800000"/>
              <a:headEnd/>
              <a:tailEnd/>
            </a:ln>
            <a:effectLst/>
          </p:spPr>
          <p:txBody>
            <a:bodyPr wrap="none">
              <a:spAutoFit/>
            </a:bodyPr>
            <a:lstStyle/>
            <a:p>
              <a:r>
                <a:rPr lang="en-US" sz="3600" b="1">
                  <a:solidFill>
                    <a:srgbClr val="000000"/>
                  </a:solidFill>
                </a:rPr>
                <a:t>+</a:t>
              </a:r>
              <a:endParaRPr lang="en-IN" sz="3600" b="1">
                <a:solidFill>
                  <a:srgbClr val="000000"/>
                </a:solidFill>
              </a:endParaRPr>
            </a:p>
          </p:txBody>
        </p:sp>
        <p:sp>
          <p:nvSpPr>
            <p:cNvPr id="21" name="Text Box 24"/>
            <p:cNvSpPr txBox="1">
              <a:spLocks noChangeArrowheads="1"/>
            </p:cNvSpPr>
            <p:nvPr/>
          </p:nvSpPr>
          <p:spPr bwMode="auto">
            <a:xfrm>
              <a:off x="4207" y="935"/>
              <a:ext cx="280" cy="404"/>
            </a:xfrm>
            <a:prstGeom prst="rect">
              <a:avLst/>
            </a:prstGeom>
            <a:noFill/>
            <a:ln w="9525">
              <a:noFill/>
              <a:miter lim="800000"/>
              <a:headEnd/>
              <a:tailEnd/>
            </a:ln>
            <a:effectLst/>
          </p:spPr>
          <p:txBody>
            <a:bodyPr wrap="none">
              <a:spAutoFit/>
            </a:bodyPr>
            <a:lstStyle/>
            <a:p>
              <a:r>
                <a:rPr lang="en-US" sz="3600" b="1">
                  <a:solidFill>
                    <a:srgbClr val="000000"/>
                  </a:solidFill>
                </a:rPr>
                <a:t>+</a:t>
              </a:r>
              <a:endParaRPr lang="en-IN" sz="3600" b="1">
                <a:solidFill>
                  <a:srgbClr val="000000"/>
                </a:solidFill>
              </a:endParaRPr>
            </a:p>
          </p:txBody>
        </p:sp>
        <p:sp>
          <p:nvSpPr>
            <p:cNvPr id="22" name="Text Box 25"/>
            <p:cNvSpPr txBox="1">
              <a:spLocks noChangeArrowheads="1"/>
            </p:cNvSpPr>
            <p:nvPr/>
          </p:nvSpPr>
          <p:spPr bwMode="auto">
            <a:xfrm>
              <a:off x="1622" y="935"/>
              <a:ext cx="280" cy="404"/>
            </a:xfrm>
            <a:prstGeom prst="rect">
              <a:avLst/>
            </a:prstGeom>
            <a:noFill/>
            <a:ln w="9525">
              <a:noFill/>
              <a:miter lim="800000"/>
              <a:headEnd/>
              <a:tailEnd/>
            </a:ln>
            <a:effectLst/>
          </p:spPr>
          <p:txBody>
            <a:bodyPr wrap="none">
              <a:spAutoFit/>
            </a:bodyPr>
            <a:lstStyle/>
            <a:p>
              <a:r>
                <a:rPr lang="en-US" sz="3600" b="1">
                  <a:solidFill>
                    <a:srgbClr val="000000"/>
                  </a:solidFill>
                </a:rPr>
                <a:t>+</a:t>
              </a:r>
              <a:endParaRPr lang="en-IN" sz="3600" b="1">
                <a:solidFill>
                  <a:srgbClr val="000000"/>
                </a:solidFill>
              </a:endParaRPr>
            </a:p>
          </p:txBody>
        </p:sp>
        <p:sp>
          <p:nvSpPr>
            <p:cNvPr id="23" name="Text Box 26"/>
            <p:cNvSpPr txBox="1">
              <a:spLocks noChangeArrowheads="1"/>
            </p:cNvSpPr>
            <p:nvPr/>
          </p:nvSpPr>
          <p:spPr bwMode="auto">
            <a:xfrm>
              <a:off x="884" y="2840"/>
              <a:ext cx="276" cy="442"/>
            </a:xfrm>
            <a:prstGeom prst="rect">
              <a:avLst/>
            </a:prstGeom>
            <a:noFill/>
            <a:ln w="9525">
              <a:noFill/>
              <a:miter lim="800000"/>
              <a:headEnd/>
              <a:tailEnd/>
            </a:ln>
            <a:effectLst/>
          </p:spPr>
          <p:txBody>
            <a:bodyPr>
              <a:spAutoFit/>
            </a:bodyPr>
            <a:lstStyle/>
            <a:p>
              <a:r>
                <a:rPr lang="en-US" sz="4000" b="1">
                  <a:solidFill>
                    <a:srgbClr val="000000"/>
                  </a:solidFill>
                </a:rPr>
                <a:t>_</a:t>
              </a:r>
              <a:endParaRPr lang="en-IN" sz="4000" b="1">
                <a:solidFill>
                  <a:srgbClr val="000000"/>
                </a:solidFill>
              </a:endParaRPr>
            </a:p>
          </p:txBody>
        </p:sp>
        <p:sp>
          <p:nvSpPr>
            <p:cNvPr id="24" name="Text Box 27"/>
            <p:cNvSpPr txBox="1">
              <a:spLocks noChangeArrowheads="1"/>
            </p:cNvSpPr>
            <p:nvPr/>
          </p:nvSpPr>
          <p:spPr bwMode="auto">
            <a:xfrm>
              <a:off x="1259" y="2840"/>
              <a:ext cx="276" cy="442"/>
            </a:xfrm>
            <a:prstGeom prst="rect">
              <a:avLst/>
            </a:prstGeom>
            <a:noFill/>
            <a:ln w="9525">
              <a:noFill/>
              <a:miter lim="800000"/>
              <a:headEnd/>
              <a:tailEnd/>
            </a:ln>
            <a:effectLst/>
          </p:spPr>
          <p:txBody>
            <a:bodyPr>
              <a:spAutoFit/>
            </a:bodyPr>
            <a:lstStyle/>
            <a:p>
              <a:r>
                <a:rPr lang="en-US" sz="4000" b="1">
                  <a:solidFill>
                    <a:srgbClr val="000000"/>
                  </a:solidFill>
                </a:rPr>
                <a:t>_</a:t>
              </a:r>
              <a:endParaRPr lang="en-IN" sz="4000" b="1">
                <a:solidFill>
                  <a:srgbClr val="000000"/>
                </a:solidFill>
              </a:endParaRPr>
            </a:p>
          </p:txBody>
        </p:sp>
        <p:sp>
          <p:nvSpPr>
            <p:cNvPr id="25" name="Text Box 28"/>
            <p:cNvSpPr txBox="1">
              <a:spLocks noChangeArrowheads="1"/>
            </p:cNvSpPr>
            <p:nvPr/>
          </p:nvSpPr>
          <p:spPr bwMode="auto">
            <a:xfrm>
              <a:off x="2030" y="2840"/>
              <a:ext cx="276" cy="442"/>
            </a:xfrm>
            <a:prstGeom prst="rect">
              <a:avLst/>
            </a:prstGeom>
            <a:noFill/>
            <a:ln w="9525">
              <a:noFill/>
              <a:miter lim="800000"/>
              <a:headEnd/>
              <a:tailEnd/>
            </a:ln>
            <a:effectLst/>
          </p:spPr>
          <p:txBody>
            <a:bodyPr>
              <a:spAutoFit/>
            </a:bodyPr>
            <a:lstStyle/>
            <a:p>
              <a:r>
                <a:rPr lang="en-US" sz="4000" b="1">
                  <a:solidFill>
                    <a:srgbClr val="000000"/>
                  </a:solidFill>
                </a:rPr>
                <a:t>_</a:t>
              </a:r>
              <a:endParaRPr lang="en-IN" sz="4000" b="1">
                <a:solidFill>
                  <a:srgbClr val="000000"/>
                </a:solidFill>
              </a:endParaRPr>
            </a:p>
          </p:txBody>
        </p:sp>
        <p:sp>
          <p:nvSpPr>
            <p:cNvPr id="26" name="Text Box 29"/>
            <p:cNvSpPr txBox="1">
              <a:spLocks noChangeArrowheads="1"/>
            </p:cNvSpPr>
            <p:nvPr/>
          </p:nvSpPr>
          <p:spPr bwMode="auto">
            <a:xfrm>
              <a:off x="2438" y="2840"/>
              <a:ext cx="276" cy="442"/>
            </a:xfrm>
            <a:prstGeom prst="rect">
              <a:avLst/>
            </a:prstGeom>
            <a:noFill/>
            <a:ln w="9525">
              <a:noFill/>
              <a:miter lim="800000"/>
              <a:headEnd/>
              <a:tailEnd/>
            </a:ln>
            <a:effectLst/>
          </p:spPr>
          <p:txBody>
            <a:bodyPr>
              <a:spAutoFit/>
            </a:bodyPr>
            <a:lstStyle/>
            <a:p>
              <a:r>
                <a:rPr lang="en-US" sz="4000" b="1">
                  <a:solidFill>
                    <a:srgbClr val="000000"/>
                  </a:solidFill>
                </a:rPr>
                <a:t>_</a:t>
              </a:r>
              <a:endParaRPr lang="en-IN" sz="4000" b="1">
                <a:solidFill>
                  <a:srgbClr val="000000"/>
                </a:solidFill>
              </a:endParaRPr>
            </a:p>
          </p:txBody>
        </p:sp>
        <p:sp>
          <p:nvSpPr>
            <p:cNvPr id="27" name="Text Box 30"/>
            <p:cNvSpPr txBox="1">
              <a:spLocks noChangeArrowheads="1"/>
            </p:cNvSpPr>
            <p:nvPr/>
          </p:nvSpPr>
          <p:spPr bwMode="auto">
            <a:xfrm>
              <a:off x="2892" y="2840"/>
              <a:ext cx="276" cy="442"/>
            </a:xfrm>
            <a:prstGeom prst="rect">
              <a:avLst/>
            </a:prstGeom>
            <a:noFill/>
            <a:ln w="9525">
              <a:noFill/>
              <a:miter lim="800000"/>
              <a:headEnd/>
              <a:tailEnd/>
            </a:ln>
            <a:effectLst/>
          </p:spPr>
          <p:txBody>
            <a:bodyPr>
              <a:spAutoFit/>
            </a:bodyPr>
            <a:lstStyle/>
            <a:p>
              <a:r>
                <a:rPr lang="en-US" sz="4000" b="1">
                  <a:solidFill>
                    <a:srgbClr val="000000"/>
                  </a:solidFill>
                </a:rPr>
                <a:t>_</a:t>
              </a:r>
              <a:endParaRPr lang="en-IN" sz="4000" b="1">
                <a:solidFill>
                  <a:srgbClr val="000000"/>
                </a:solidFill>
              </a:endParaRPr>
            </a:p>
          </p:txBody>
        </p:sp>
        <p:sp>
          <p:nvSpPr>
            <p:cNvPr id="28" name="Text Box 31"/>
            <p:cNvSpPr txBox="1">
              <a:spLocks noChangeArrowheads="1"/>
            </p:cNvSpPr>
            <p:nvPr/>
          </p:nvSpPr>
          <p:spPr bwMode="auto">
            <a:xfrm>
              <a:off x="3243" y="2840"/>
              <a:ext cx="276" cy="442"/>
            </a:xfrm>
            <a:prstGeom prst="rect">
              <a:avLst/>
            </a:prstGeom>
            <a:noFill/>
            <a:ln w="9525">
              <a:noFill/>
              <a:miter lim="800000"/>
              <a:headEnd/>
              <a:tailEnd/>
            </a:ln>
            <a:effectLst/>
          </p:spPr>
          <p:txBody>
            <a:bodyPr>
              <a:spAutoFit/>
            </a:bodyPr>
            <a:lstStyle/>
            <a:p>
              <a:r>
                <a:rPr lang="en-US" sz="4000" b="1">
                  <a:solidFill>
                    <a:srgbClr val="000000"/>
                  </a:solidFill>
                </a:rPr>
                <a:t>_</a:t>
              </a:r>
              <a:endParaRPr lang="en-IN" sz="4000" b="1">
                <a:solidFill>
                  <a:srgbClr val="000000"/>
                </a:solidFill>
              </a:endParaRPr>
            </a:p>
          </p:txBody>
        </p:sp>
        <p:sp>
          <p:nvSpPr>
            <p:cNvPr id="29" name="Text Box 32"/>
            <p:cNvSpPr txBox="1">
              <a:spLocks noChangeArrowheads="1"/>
            </p:cNvSpPr>
            <p:nvPr/>
          </p:nvSpPr>
          <p:spPr bwMode="auto">
            <a:xfrm>
              <a:off x="3663" y="2840"/>
              <a:ext cx="276" cy="442"/>
            </a:xfrm>
            <a:prstGeom prst="rect">
              <a:avLst/>
            </a:prstGeom>
            <a:noFill/>
            <a:ln w="9525">
              <a:noFill/>
              <a:miter lim="800000"/>
              <a:headEnd/>
              <a:tailEnd/>
            </a:ln>
            <a:effectLst/>
          </p:spPr>
          <p:txBody>
            <a:bodyPr>
              <a:spAutoFit/>
            </a:bodyPr>
            <a:lstStyle/>
            <a:p>
              <a:r>
                <a:rPr lang="en-US" sz="4000" b="1">
                  <a:solidFill>
                    <a:srgbClr val="000000"/>
                  </a:solidFill>
                </a:rPr>
                <a:t>_</a:t>
              </a:r>
              <a:endParaRPr lang="en-IN" sz="4000" b="1">
                <a:solidFill>
                  <a:srgbClr val="000000"/>
                </a:solidFill>
              </a:endParaRPr>
            </a:p>
          </p:txBody>
        </p:sp>
        <p:sp>
          <p:nvSpPr>
            <p:cNvPr id="30" name="Text Box 33"/>
            <p:cNvSpPr txBox="1">
              <a:spLocks noChangeArrowheads="1"/>
            </p:cNvSpPr>
            <p:nvPr/>
          </p:nvSpPr>
          <p:spPr bwMode="auto">
            <a:xfrm>
              <a:off x="4071" y="2840"/>
              <a:ext cx="276" cy="442"/>
            </a:xfrm>
            <a:prstGeom prst="rect">
              <a:avLst/>
            </a:prstGeom>
            <a:noFill/>
            <a:ln w="9525">
              <a:noFill/>
              <a:miter lim="800000"/>
              <a:headEnd/>
              <a:tailEnd/>
            </a:ln>
            <a:effectLst/>
          </p:spPr>
          <p:txBody>
            <a:bodyPr>
              <a:spAutoFit/>
            </a:bodyPr>
            <a:lstStyle/>
            <a:p>
              <a:r>
                <a:rPr lang="en-US" sz="4000" b="1">
                  <a:solidFill>
                    <a:srgbClr val="000000"/>
                  </a:solidFill>
                </a:rPr>
                <a:t>_</a:t>
              </a:r>
              <a:endParaRPr lang="en-IN" sz="4000" b="1">
                <a:solidFill>
                  <a:srgbClr val="000000"/>
                </a:solidFill>
              </a:endParaRPr>
            </a:p>
          </p:txBody>
        </p:sp>
        <p:sp>
          <p:nvSpPr>
            <p:cNvPr id="31" name="Text Box 34"/>
            <p:cNvSpPr txBox="1">
              <a:spLocks noChangeArrowheads="1"/>
            </p:cNvSpPr>
            <p:nvPr/>
          </p:nvSpPr>
          <p:spPr bwMode="auto">
            <a:xfrm>
              <a:off x="1622" y="2840"/>
              <a:ext cx="276" cy="442"/>
            </a:xfrm>
            <a:prstGeom prst="rect">
              <a:avLst/>
            </a:prstGeom>
            <a:noFill/>
            <a:ln w="9525">
              <a:noFill/>
              <a:miter lim="800000"/>
              <a:headEnd/>
              <a:tailEnd/>
            </a:ln>
            <a:effectLst/>
          </p:spPr>
          <p:txBody>
            <a:bodyPr>
              <a:spAutoFit/>
            </a:bodyPr>
            <a:lstStyle/>
            <a:p>
              <a:r>
                <a:rPr lang="en-US" sz="4000" b="1">
                  <a:solidFill>
                    <a:srgbClr val="000000"/>
                  </a:solidFill>
                </a:rPr>
                <a:t>_</a:t>
              </a:r>
              <a:endParaRPr lang="en-IN" sz="4000" b="1">
                <a:solidFill>
                  <a:srgbClr val="000000"/>
                </a:solidFill>
              </a:endParaRPr>
            </a:p>
          </p:txBody>
        </p:sp>
        <p:sp>
          <p:nvSpPr>
            <p:cNvPr id="32" name="Oval 35"/>
            <p:cNvSpPr>
              <a:spLocks noChangeArrowheads="1"/>
            </p:cNvSpPr>
            <p:nvPr/>
          </p:nvSpPr>
          <p:spPr bwMode="auto">
            <a:xfrm>
              <a:off x="2245" y="1706"/>
              <a:ext cx="952" cy="862"/>
            </a:xfrm>
            <a:prstGeom prst="ellipse">
              <a:avLst/>
            </a:prstGeom>
            <a:solidFill>
              <a:srgbClr val="000000"/>
            </a:solidFill>
            <a:ln w="28575">
              <a:solidFill>
                <a:srgbClr val="3333FF"/>
              </a:solidFill>
              <a:round/>
              <a:headEnd/>
              <a:tailEnd/>
            </a:ln>
            <a:effectLst/>
          </p:spPr>
          <p:txBody>
            <a:bodyPr wrap="none" anchor="ctr"/>
            <a:lstStyle/>
            <a:p>
              <a:endParaRPr lang="en-US"/>
            </a:p>
          </p:txBody>
        </p:sp>
        <p:sp>
          <p:nvSpPr>
            <p:cNvPr id="33" name="Rectangle 36"/>
            <p:cNvSpPr>
              <a:spLocks noChangeArrowheads="1"/>
            </p:cNvSpPr>
            <p:nvPr/>
          </p:nvSpPr>
          <p:spPr bwMode="auto">
            <a:xfrm>
              <a:off x="4933" y="2069"/>
              <a:ext cx="635" cy="45"/>
            </a:xfrm>
            <a:prstGeom prst="rect">
              <a:avLst/>
            </a:prstGeom>
            <a:solidFill>
              <a:srgbClr val="660033"/>
            </a:solidFill>
            <a:ln w="9525">
              <a:solidFill>
                <a:schemeClr val="tx1"/>
              </a:solidFill>
              <a:miter lim="800000"/>
              <a:headEnd/>
              <a:tailEnd/>
            </a:ln>
            <a:effectLst/>
          </p:spPr>
          <p:txBody>
            <a:bodyPr wrap="none" anchor="ctr"/>
            <a:lstStyle/>
            <a:p>
              <a:endParaRPr lang="en-US"/>
            </a:p>
          </p:txBody>
        </p:sp>
        <p:sp>
          <p:nvSpPr>
            <p:cNvPr id="34" name="Rectangle 37"/>
            <p:cNvSpPr>
              <a:spLocks noChangeArrowheads="1"/>
            </p:cNvSpPr>
            <p:nvPr/>
          </p:nvSpPr>
          <p:spPr bwMode="auto">
            <a:xfrm>
              <a:off x="5024" y="2251"/>
              <a:ext cx="453" cy="45"/>
            </a:xfrm>
            <a:prstGeom prst="rect">
              <a:avLst/>
            </a:prstGeom>
            <a:solidFill>
              <a:srgbClr val="660033"/>
            </a:solidFill>
            <a:ln w="9525">
              <a:solidFill>
                <a:schemeClr val="tx1"/>
              </a:solidFill>
              <a:miter lim="800000"/>
              <a:headEnd/>
              <a:tailEnd/>
            </a:ln>
            <a:effectLst/>
          </p:spPr>
          <p:txBody>
            <a:bodyPr wrap="none" anchor="ctr"/>
            <a:lstStyle/>
            <a:p>
              <a:endParaRPr lang="en-US"/>
            </a:p>
          </p:txBody>
        </p:sp>
        <p:sp>
          <p:nvSpPr>
            <p:cNvPr id="35" name="Line 38"/>
            <p:cNvSpPr>
              <a:spLocks noChangeShapeType="1"/>
            </p:cNvSpPr>
            <p:nvPr/>
          </p:nvSpPr>
          <p:spPr bwMode="auto">
            <a:xfrm>
              <a:off x="488" y="210"/>
              <a:ext cx="1" cy="3221"/>
            </a:xfrm>
            <a:prstGeom prst="line">
              <a:avLst/>
            </a:prstGeom>
            <a:noFill/>
            <a:ln w="9525">
              <a:solidFill>
                <a:schemeClr val="tx1"/>
              </a:solidFill>
              <a:round/>
              <a:headEnd/>
              <a:tailEnd type="triangle" w="med" len="med"/>
            </a:ln>
            <a:effectLst/>
          </p:spPr>
          <p:txBody>
            <a:bodyPr/>
            <a:lstStyle/>
            <a:p>
              <a:endParaRPr lang="en-US"/>
            </a:p>
          </p:txBody>
        </p:sp>
        <p:sp>
          <p:nvSpPr>
            <p:cNvPr id="36" name="Text Box 39"/>
            <p:cNvSpPr txBox="1">
              <a:spLocks noChangeArrowheads="1"/>
            </p:cNvSpPr>
            <p:nvPr/>
          </p:nvSpPr>
          <p:spPr bwMode="auto">
            <a:xfrm>
              <a:off x="385" y="3364"/>
              <a:ext cx="311" cy="442"/>
            </a:xfrm>
            <a:prstGeom prst="rect">
              <a:avLst/>
            </a:prstGeom>
            <a:noFill/>
            <a:ln w="9525">
              <a:noFill/>
              <a:miter lim="800000"/>
              <a:headEnd/>
              <a:tailEnd/>
            </a:ln>
            <a:effectLst/>
          </p:spPr>
          <p:txBody>
            <a:bodyPr wrap="none">
              <a:spAutoFit/>
            </a:bodyPr>
            <a:lstStyle/>
            <a:p>
              <a:r>
                <a:rPr lang="en-US" sz="4000"/>
                <a:t>E</a:t>
              </a:r>
              <a:endParaRPr lang="en-IN" sz="4000"/>
            </a:p>
          </p:txBody>
        </p:sp>
        <p:sp>
          <p:nvSpPr>
            <p:cNvPr id="37" name="Text Box 40"/>
            <p:cNvSpPr txBox="1">
              <a:spLocks noChangeArrowheads="1"/>
            </p:cNvSpPr>
            <p:nvPr/>
          </p:nvSpPr>
          <p:spPr bwMode="auto">
            <a:xfrm>
              <a:off x="4298" y="1706"/>
              <a:ext cx="708" cy="404"/>
            </a:xfrm>
            <a:prstGeom prst="rect">
              <a:avLst/>
            </a:prstGeom>
            <a:noFill/>
            <a:ln w="9525">
              <a:noFill/>
              <a:miter lim="800000"/>
              <a:headEnd/>
              <a:tailEnd/>
            </a:ln>
            <a:effectLst/>
          </p:spPr>
          <p:txBody>
            <a:bodyPr wrap="none">
              <a:spAutoFit/>
            </a:bodyPr>
            <a:lstStyle/>
            <a:p>
              <a:r>
                <a:rPr lang="en-US" b="1"/>
                <a:t>Dielectric</a:t>
              </a:r>
            </a:p>
            <a:p>
              <a:r>
                <a:rPr lang="en-US" b="1"/>
                <a:t>material</a:t>
              </a:r>
              <a:endParaRPr lang="en-IN" b="1"/>
            </a:p>
          </p:txBody>
        </p:sp>
        <p:sp>
          <p:nvSpPr>
            <p:cNvPr id="38" name="Text Box 41"/>
            <p:cNvSpPr txBox="1">
              <a:spLocks noChangeArrowheads="1"/>
            </p:cNvSpPr>
            <p:nvPr/>
          </p:nvSpPr>
          <p:spPr bwMode="auto">
            <a:xfrm>
              <a:off x="579" y="2387"/>
              <a:ext cx="700" cy="404"/>
            </a:xfrm>
            <a:prstGeom prst="rect">
              <a:avLst/>
            </a:prstGeom>
            <a:noFill/>
            <a:ln w="9525">
              <a:noFill/>
              <a:miter lim="800000"/>
              <a:headEnd/>
              <a:tailEnd/>
            </a:ln>
            <a:effectLst/>
          </p:spPr>
          <p:txBody>
            <a:bodyPr wrap="none">
              <a:spAutoFit/>
            </a:bodyPr>
            <a:lstStyle/>
            <a:p>
              <a:r>
                <a:rPr lang="en-US" b="1"/>
                <a:t>Spherical</a:t>
              </a:r>
            </a:p>
            <a:p>
              <a:r>
                <a:rPr lang="en-US" b="1"/>
                <a:t>  Cavity</a:t>
              </a:r>
              <a:endParaRPr lang="en-IN" b="1"/>
            </a:p>
          </p:txBody>
        </p:sp>
        <p:sp>
          <p:nvSpPr>
            <p:cNvPr id="39" name="Text Box 45"/>
            <p:cNvSpPr txBox="1">
              <a:spLocks noChangeArrowheads="1"/>
            </p:cNvSpPr>
            <p:nvPr/>
          </p:nvSpPr>
          <p:spPr bwMode="auto">
            <a:xfrm>
              <a:off x="1383" y="3884"/>
              <a:ext cx="330" cy="231"/>
            </a:xfrm>
            <a:prstGeom prst="rect">
              <a:avLst/>
            </a:prstGeom>
            <a:noFill/>
            <a:ln w="9525">
              <a:noFill/>
              <a:miter lim="800000"/>
              <a:headEnd/>
              <a:tailEnd/>
            </a:ln>
            <a:effectLst/>
          </p:spPr>
          <p:txBody>
            <a:bodyPr>
              <a:spAutoFit/>
            </a:bodyPr>
            <a:lstStyle/>
            <a:p>
              <a:endParaRPr lang="en-US"/>
            </a:p>
          </p:txBody>
        </p:sp>
        <p:sp>
          <p:nvSpPr>
            <p:cNvPr id="40" name="Text Box 46"/>
            <p:cNvSpPr txBox="1">
              <a:spLocks noChangeArrowheads="1"/>
            </p:cNvSpPr>
            <p:nvPr/>
          </p:nvSpPr>
          <p:spPr bwMode="auto">
            <a:xfrm>
              <a:off x="2608" y="2024"/>
              <a:ext cx="220" cy="231"/>
            </a:xfrm>
            <a:prstGeom prst="rect">
              <a:avLst/>
            </a:prstGeom>
            <a:noFill/>
            <a:ln w="9525">
              <a:noFill/>
              <a:miter lim="800000"/>
              <a:headEnd/>
              <a:tailEnd/>
            </a:ln>
            <a:effectLst/>
          </p:spPr>
          <p:txBody>
            <a:bodyPr wrap="none">
              <a:spAutoFit/>
            </a:bodyPr>
            <a:lstStyle/>
            <a:p>
              <a:r>
                <a:rPr lang="en-US" b="1"/>
                <a:t>A</a:t>
              </a:r>
              <a:endParaRPr lang="en-IN" b="1"/>
            </a:p>
          </p:txBody>
        </p:sp>
        <p:sp>
          <p:nvSpPr>
            <p:cNvPr id="41" name="Text Box 47"/>
            <p:cNvSpPr txBox="1">
              <a:spLocks noChangeArrowheads="1"/>
            </p:cNvSpPr>
            <p:nvPr/>
          </p:nvSpPr>
          <p:spPr bwMode="auto">
            <a:xfrm>
              <a:off x="3742" y="1207"/>
              <a:ext cx="276" cy="442"/>
            </a:xfrm>
            <a:prstGeom prst="rect">
              <a:avLst/>
            </a:prstGeom>
            <a:noFill/>
            <a:ln w="9525">
              <a:noFill/>
              <a:miter lim="800000"/>
              <a:headEnd/>
              <a:tailEnd/>
            </a:ln>
            <a:effectLst/>
          </p:spPr>
          <p:txBody>
            <a:bodyPr>
              <a:spAutoFit/>
            </a:bodyPr>
            <a:lstStyle/>
            <a:p>
              <a:r>
                <a:rPr lang="en-US" sz="4000" b="1">
                  <a:solidFill>
                    <a:srgbClr val="000000"/>
                  </a:solidFill>
                </a:rPr>
                <a:t>_</a:t>
              </a:r>
              <a:endParaRPr lang="en-IN" sz="4000" b="1">
                <a:solidFill>
                  <a:srgbClr val="000000"/>
                </a:solidFill>
              </a:endParaRPr>
            </a:p>
          </p:txBody>
        </p:sp>
        <p:sp>
          <p:nvSpPr>
            <p:cNvPr id="42" name="Text Box 48"/>
            <p:cNvSpPr txBox="1">
              <a:spLocks noChangeArrowheads="1"/>
            </p:cNvSpPr>
            <p:nvPr/>
          </p:nvSpPr>
          <p:spPr bwMode="auto">
            <a:xfrm>
              <a:off x="2241" y="1207"/>
              <a:ext cx="276" cy="442"/>
            </a:xfrm>
            <a:prstGeom prst="rect">
              <a:avLst/>
            </a:prstGeom>
            <a:noFill/>
            <a:ln w="9525">
              <a:noFill/>
              <a:miter lim="800000"/>
              <a:headEnd/>
              <a:tailEnd/>
            </a:ln>
            <a:effectLst/>
          </p:spPr>
          <p:txBody>
            <a:bodyPr>
              <a:spAutoFit/>
            </a:bodyPr>
            <a:lstStyle/>
            <a:p>
              <a:r>
                <a:rPr lang="en-US" sz="4000" b="1">
                  <a:solidFill>
                    <a:srgbClr val="000000"/>
                  </a:solidFill>
                </a:rPr>
                <a:t>_</a:t>
              </a:r>
              <a:endParaRPr lang="en-IN" sz="4000" b="1">
                <a:solidFill>
                  <a:srgbClr val="000000"/>
                </a:solidFill>
              </a:endParaRPr>
            </a:p>
          </p:txBody>
        </p:sp>
        <p:sp>
          <p:nvSpPr>
            <p:cNvPr id="43" name="Text Box 49"/>
            <p:cNvSpPr txBox="1">
              <a:spLocks noChangeArrowheads="1"/>
            </p:cNvSpPr>
            <p:nvPr/>
          </p:nvSpPr>
          <p:spPr bwMode="auto">
            <a:xfrm>
              <a:off x="1292" y="3248"/>
              <a:ext cx="276" cy="442"/>
            </a:xfrm>
            <a:prstGeom prst="rect">
              <a:avLst/>
            </a:prstGeom>
            <a:noFill/>
            <a:ln w="9525">
              <a:noFill/>
              <a:miter lim="800000"/>
              <a:headEnd/>
              <a:tailEnd/>
            </a:ln>
            <a:effectLst/>
          </p:spPr>
          <p:txBody>
            <a:bodyPr>
              <a:spAutoFit/>
            </a:bodyPr>
            <a:lstStyle/>
            <a:p>
              <a:r>
                <a:rPr lang="en-US" sz="4000" b="1">
                  <a:solidFill>
                    <a:srgbClr val="000000"/>
                  </a:solidFill>
                </a:rPr>
                <a:t>_</a:t>
              </a:r>
              <a:endParaRPr lang="en-IN" sz="4000" b="1">
                <a:solidFill>
                  <a:srgbClr val="000000"/>
                </a:solidFill>
              </a:endParaRPr>
            </a:p>
          </p:txBody>
        </p:sp>
        <p:sp>
          <p:nvSpPr>
            <p:cNvPr id="44" name="Text Box 50"/>
            <p:cNvSpPr txBox="1">
              <a:spLocks noChangeArrowheads="1"/>
            </p:cNvSpPr>
            <p:nvPr/>
          </p:nvSpPr>
          <p:spPr bwMode="auto">
            <a:xfrm>
              <a:off x="1788" y="1207"/>
              <a:ext cx="276" cy="442"/>
            </a:xfrm>
            <a:prstGeom prst="rect">
              <a:avLst/>
            </a:prstGeom>
            <a:noFill/>
            <a:ln w="9525">
              <a:noFill/>
              <a:miter lim="800000"/>
              <a:headEnd/>
              <a:tailEnd/>
            </a:ln>
            <a:effectLst/>
          </p:spPr>
          <p:txBody>
            <a:bodyPr>
              <a:spAutoFit/>
            </a:bodyPr>
            <a:lstStyle/>
            <a:p>
              <a:r>
                <a:rPr lang="en-US" sz="4000" b="1">
                  <a:solidFill>
                    <a:srgbClr val="000000"/>
                  </a:solidFill>
                </a:rPr>
                <a:t>_</a:t>
              </a:r>
              <a:endParaRPr lang="en-IN" sz="4000" b="1">
                <a:solidFill>
                  <a:srgbClr val="000000"/>
                </a:solidFill>
              </a:endParaRPr>
            </a:p>
          </p:txBody>
        </p:sp>
        <p:sp>
          <p:nvSpPr>
            <p:cNvPr id="45" name="Text Box 51"/>
            <p:cNvSpPr txBox="1">
              <a:spLocks noChangeArrowheads="1"/>
            </p:cNvSpPr>
            <p:nvPr/>
          </p:nvSpPr>
          <p:spPr bwMode="auto">
            <a:xfrm>
              <a:off x="1338" y="1207"/>
              <a:ext cx="276" cy="442"/>
            </a:xfrm>
            <a:prstGeom prst="rect">
              <a:avLst/>
            </a:prstGeom>
            <a:noFill/>
            <a:ln w="9525">
              <a:noFill/>
              <a:miter lim="800000"/>
              <a:headEnd/>
              <a:tailEnd/>
            </a:ln>
            <a:effectLst/>
          </p:spPr>
          <p:txBody>
            <a:bodyPr>
              <a:spAutoFit/>
            </a:bodyPr>
            <a:lstStyle/>
            <a:p>
              <a:r>
                <a:rPr lang="en-US" sz="4000" b="1">
                  <a:solidFill>
                    <a:srgbClr val="000000"/>
                  </a:solidFill>
                </a:rPr>
                <a:t>_</a:t>
              </a:r>
              <a:endParaRPr lang="en-IN" sz="4000" b="1">
                <a:solidFill>
                  <a:srgbClr val="000000"/>
                </a:solidFill>
              </a:endParaRPr>
            </a:p>
          </p:txBody>
        </p:sp>
        <p:sp>
          <p:nvSpPr>
            <p:cNvPr id="46" name="Text Box 52"/>
            <p:cNvSpPr txBox="1">
              <a:spLocks noChangeArrowheads="1"/>
            </p:cNvSpPr>
            <p:nvPr/>
          </p:nvSpPr>
          <p:spPr bwMode="auto">
            <a:xfrm>
              <a:off x="3375" y="1207"/>
              <a:ext cx="276" cy="442"/>
            </a:xfrm>
            <a:prstGeom prst="rect">
              <a:avLst/>
            </a:prstGeom>
            <a:noFill/>
            <a:ln w="9525">
              <a:noFill/>
              <a:miter lim="800000"/>
              <a:headEnd/>
              <a:tailEnd/>
            </a:ln>
            <a:effectLst/>
          </p:spPr>
          <p:txBody>
            <a:bodyPr>
              <a:spAutoFit/>
            </a:bodyPr>
            <a:lstStyle/>
            <a:p>
              <a:r>
                <a:rPr lang="en-US" sz="4000" b="1">
                  <a:solidFill>
                    <a:srgbClr val="000000"/>
                  </a:solidFill>
                </a:rPr>
                <a:t>_</a:t>
              </a:r>
              <a:endParaRPr lang="en-IN" sz="4000" b="1">
                <a:solidFill>
                  <a:srgbClr val="000000"/>
                </a:solidFill>
              </a:endParaRPr>
            </a:p>
          </p:txBody>
        </p:sp>
        <p:sp>
          <p:nvSpPr>
            <p:cNvPr id="47" name="Text Box 53"/>
            <p:cNvSpPr txBox="1">
              <a:spLocks noChangeArrowheads="1"/>
            </p:cNvSpPr>
            <p:nvPr/>
          </p:nvSpPr>
          <p:spPr bwMode="auto">
            <a:xfrm>
              <a:off x="3012" y="1207"/>
              <a:ext cx="276" cy="442"/>
            </a:xfrm>
            <a:prstGeom prst="rect">
              <a:avLst/>
            </a:prstGeom>
            <a:noFill/>
            <a:ln w="9525">
              <a:noFill/>
              <a:miter lim="800000"/>
              <a:headEnd/>
              <a:tailEnd/>
            </a:ln>
            <a:effectLst/>
          </p:spPr>
          <p:txBody>
            <a:bodyPr>
              <a:spAutoFit/>
            </a:bodyPr>
            <a:lstStyle/>
            <a:p>
              <a:r>
                <a:rPr lang="en-US" sz="4000" b="1">
                  <a:solidFill>
                    <a:srgbClr val="000000"/>
                  </a:solidFill>
                </a:rPr>
                <a:t>_</a:t>
              </a:r>
              <a:endParaRPr lang="en-IN" sz="4000" b="1">
                <a:solidFill>
                  <a:srgbClr val="000000"/>
                </a:solidFill>
              </a:endParaRPr>
            </a:p>
          </p:txBody>
        </p:sp>
        <p:sp>
          <p:nvSpPr>
            <p:cNvPr id="48" name="Text Box 54"/>
            <p:cNvSpPr txBox="1">
              <a:spLocks noChangeArrowheads="1"/>
            </p:cNvSpPr>
            <p:nvPr/>
          </p:nvSpPr>
          <p:spPr bwMode="auto">
            <a:xfrm>
              <a:off x="2604" y="1207"/>
              <a:ext cx="276" cy="442"/>
            </a:xfrm>
            <a:prstGeom prst="rect">
              <a:avLst/>
            </a:prstGeom>
            <a:noFill/>
            <a:ln w="9525">
              <a:noFill/>
              <a:miter lim="800000"/>
              <a:headEnd/>
              <a:tailEnd/>
            </a:ln>
            <a:effectLst/>
          </p:spPr>
          <p:txBody>
            <a:bodyPr>
              <a:spAutoFit/>
            </a:bodyPr>
            <a:lstStyle/>
            <a:p>
              <a:r>
                <a:rPr lang="en-US" sz="4000" b="1">
                  <a:solidFill>
                    <a:srgbClr val="000000"/>
                  </a:solidFill>
                </a:rPr>
                <a:t>_</a:t>
              </a:r>
              <a:endParaRPr lang="en-IN" sz="4000" b="1">
                <a:solidFill>
                  <a:srgbClr val="000000"/>
                </a:solidFill>
              </a:endParaRPr>
            </a:p>
          </p:txBody>
        </p:sp>
        <p:sp>
          <p:nvSpPr>
            <p:cNvPr id="49" name="Text Box 55"/>
            <p:cNvSpPr txBox="1">
              <a:spLocks noChangeArrowheads="1"/>
            </p:cNvSpPr>
            <p:nvPr/>
          </p:nvSpPr>
          <p:spPr bwMode="auto">
            <a:xfrm>
              <a:off x="1338" y="2432"/>
              <a:ext cx="280" cy="404"/>
            </a:xfrm>
            <a:prstGeom prst="rect">
              <a:avLst/>
            </a:prstGeom>
            <a:noFill/>
            <a:ln w="9525">
              <a:noFill/>
              <a:miter lim="800000"/>
              <a:headEnd/>
              <a:tailEnd/>
            </a:ln>
            <a:effectLst/>
          </p:spPr>
          <p:txBody>
            <a:bodyPr wrap="none">
              <a:spAutoFit/>
            </a:bodyPr>
            <a:lstStyle/>
            <a:p>
              <a:r>
                <a:rPr lang="en-US" sz="3600" b="1">
                  <a:solidFill>
                    <a:srgbClr val="000000"/>
                  </a:solidFill>
                </a:rPr>
                <a:t>+</a:t>
              </a:r>
              <a:endParaRPr lang="en-IN" sz="3600" b="1">
                <a:solidFill>
                  <a:srgbClr val="000000"/>
                </a:solidFill>
              </a:endParaRPr>
            </a:p>
          </p:txBody>
        </p:sp>
        <p:sp>
          <p:nvSpPr>
            <p:cNvPr id="50" name="Text Box 56"/>
            <p:cNvSpPr txBox="1">
              <a:spLocks noChangeArrowheads="1"/>
            </p:cNvSpPr>
            <p:nvPr/>
          </p:nvSpPr>
          <p:spPr bwMode="auto">
            <a:xfrm>
              <a:off x="1701" y="2432"/>
              <a:ext cx="280" cy="404"/>
            </a:xfrm>
            <a:prstGeom prst="rect">
              <a:avLst/>
            </a:prstGeom>
            <a:noFill/>
            <a:ln w="9525">
              <a:noFill/>
              <a:miter lim="800000"/>
              <a:headEnd/>
              <a:tailEnd/>
            </a:ln>
            <a:effectLst/>
          </p:spPr>
          <p:txBody>
            <a:bodyPr wrap="none">
              <a:spAutoFit/>
            </a:bodyPr>
            <a:lstStyle/>
            <a:p>
              <a:r>
                <a:rPr lang="en-US" sz="3600" b="1">
                  <a:solidFill>
                    <a:srgbClr val="000000"/>
                  </a:solidFill>
                </a:rPr>
                <a:t>+</a:t>
              </a:r>
              <a:endParaRPr lang="en-IN" sz="3600" b="1">
                <a:solidFill>
                  <a:srgbClr val="000000"/>
                </a:solidFill>
              </a:endParaRPr>
            </a:p>
          </p:txBody>
        </p:sp>
        <p:sp>
          <p:nvSpPr>
            <p:cNvPr id="51" name="Text Box 57"/>
            <p:cNvSpPr txBox="1">
              <a:spLocks noChangeArrowheads="1"/>
            </p:cNvSpPr>
            <p:nvPr/>
          </p:nvSpPr>
          <p:spPr bwMode="auto">
            <a:xfrm>
              <a:off x="2018" y="2432"/>
              <a:ext cx="280" cy="404"/>
            </a:xfrm>
            <a:prstGeom prst="rect">
              <a:avLst/>
            </a:prstGeom>
            <a:noFill/>
            <a:ln w="9525">
              <a:noFill/>
              <a:miter lim="800000"/>
              <a:headEnd/>
              <a:tailEnd/>
            </a:ln>
            <a:effectLst/>
          </p:spPr>
          <p:txBody>
            <a:bodyPr wrap="none">
              <a:spAutoFit/>
            </a:bodyPr>
            <a:lstStyle/>
            <a:p>
              <a:r>
                <a:rPr lang="en-US" sz="3600" b="1">
                  <a:solidFill>
                    <a:srgbClr val="000000"/>
                  </a:solidFill>
                </a:rPr>
                <a:t>+</a:t>
              </a:r>
              <a:endParaRPr lang="en-IN" sz="3600" b="1">
                <a:solidFill>
                  <a:srgbClr val="000000"/>
                </a:solidFill>
              </a:endParaRPr>
            </a:p>
          </p:txBody>
        </p:sp>
        <p:sp>
          <p:nvSpPr>
            <p:cNvPr id="52" name="Text Box 58"/>
            <p:cNvSpPr txBox="1">
              <a:spLocks noChangeArrowheads="1"/>
            </p:cNvSpPr>
            <p:nvPr/>
          </p:nvSpPr>
          <p:spPr bwMode="auto">
            <a:xfrm>
              <a:off x="2426" y="2432"/>
              <a:ext cx="280" cy="404"/>
            </a:xfrm>
            <a:prstGeom prst="rect">
              <a:avLst/>
            </a:prstGeom>
            <a:noFill/>
            <a:ln w="9525">
              <a:noFill/>
              <a:miter lim="800000"/>
              <a:headEnd/>
              <a:tailEnd/>
            </a:ln>
            <a:effectLst/>
          </p:spPr>
          <p:txBody>
            <a:bodyPr wrap="none">
              <a:spAutoFit/>
            </a:bodyPr>
            <a:lstStyle/>
            <a:p>
              <a:r>
                <a:rPr lang="en-US" sz="3600" b="1">
                  <a:solidFill>
                    <a:srgbClr val="000000"/>
                  </a:solidFill>
                </a:rPr>
                <a:t>+</a:t>
              </a:r>
              <a:endParaRPr lang="en-IN" sz="3600" b="1">
                <a:solidFill>
                  <a:srgbClr val="000000"/>
                </a:solidFill>
              </a:endParaRPr>
            </a:p>
          </p:txBody>
        </p:sp>
        <p:sp>
          <p:nvSpPr>
            <p:cNvPr id="53" name="Text Box 59"/>
            <p:cNvSpPr txBox="1">
              <a:spLocks noChangeArrowheads="1"/>
            </p:cNvSpPr>
            <p:nvPr/>
          </p:nvSpPr>
          <p:spPr bwMode="auto">
            <a:xfrm>
              <a:off x="3326" y="2436"/>
              <a:ext cx="280" cy="404"/>
            </a:xfrm>
            <a:prstGeom prst="rect">
              <a:avLst/>
            </a:prstGeom>
            <a:noFill/>
            <a:ln w="9525">
              <a:noFill/>
              <a:miter lim="800000"/>
              <a:headEnd/>
              <a:tailEnd/>
            </a:ln>
            <a:effectLst/>
          </p:spPr>
          <p:txBody>
            <a:bodyPr wrap="none">
              <a:spAutoFit/>
            </a:bodyPr>
            <a:lstStyle/>
            <a:p>
              <a:r>
                <a:rPr lang="en-US" sz="3600" b="1">
                  <a:solidFill>
                    <a:srgbClr val="000000"/>
                  </a:solidFill>
                </a:rPr>
                <a:t>+</a:t>
              </a:r>
              <a:endParaRPr lang="en-IN" sz="3600" b="1">
                <a:solidFill>
                  <a:srgbClr val="000000"/>
                </a:solidFill>
              </a:endParaRPr>
            </a:p>
          </p:txBody>
        </p:sp>
        <p:sp>
          <p:nvSpPr>
            <p:cNvPr id="54" name="Text Box 60"/>
            <p:cNvSpPr txBox="1">
              <a:spLocks noChangeArrowheads="1"/>
            </p:cNvSpPr>
            <p:nvPr/>
          </p:nvSpPr>
          <p:spPr bwMode="auto">
            <a:xfrm>
              <a:off x="3742" y="2436"/>
              <a:ext cx="280" cy="404"/>
            </a:xfrm>
            <a:prstGeom prst="rect">
              <a:avLst/>
            </a:prstGeom>
            <a:noFill/>
            <a:ln w="9525">
              <a:noFill/>
              <a:miter lim="800000"/>
              <a:headEnd/>
              <a:tailEnd/>
            </a:ln>
            <a:effectLst/>
          </p:spPr>
          <p:txBody>
            <a:bodyPr wrap="none">
              <a:spAutoFit/>
            </a:bodyPr>
            <a:lstStyle/>
            <a:p>
              <a:r>
                <a:rPr lang="en-US" sz="3600" b="1">
                  <a:solidFill>
                    <a:srgbClr val="000000"/>
                  </a:solidFill>
                </a:rPr>
                <a:t>+</a:t>
              </a:r>
              <a:endParaRPr lang="en-IN" sz="3600" b="1">
                <a:solidFill>
                  <a:srgbClr val="000000"/>
                </a:solidFill>
              </a:endParaRPr>
            </a:p>
          </p:txBody>
        </p:sp>
        <p:sp>
          <p:nvSpPr>
            <p:cNvPr id="55" name="Text Box 61"/>
            <p:cNvSpPr txBox="1">
              <a:spLocks noChangeArrowheads="1"/>
            </p:cNvSpPr>
            <p:nvPr/>
          </p:nvSpPr>
          <p:spPr bwMode="auto">
            <a:xfrm>
              <a:off x="2925" y="2436"/>
              <a:ext cx="280" cy="404"/>
            </a:xfrm>
            <a:prstGeom prst="rect">
              <a:avLst/>
            </a:prstGeom>
            <a:noFill/>
            <a:ln w="9525">
              <a:noFill/>
              <a:miter lim="800000"/>
              <a:headEnd/>
              <a:tailEnd/>
            </a:ln>
            <a:effectLst/>
          </p:spPr>
          <p:txBody>
            <a:bodyPr wrap="none">
              <a:spAutoFit/>
            </a:bodyPr>
            <a:lstStyle/>
            <a:p>
              <a:r>
                <a:rPr lang="en-US" sz="3600" b="1">
                  <a:solidFill>
                    <a:srgbClr val="000000"/>
                  </a:solidFill>
                </a:rPr>
                <a:t>+</a:t>
              </a:r>
              <a:endParaRPr lang="en-IN" sz="3600" b="1">
                <a:solidFill>
                  <a:srgbClr val="000000"/>
                </a:solidFill>
              </a:endParaRPr>
            </a:p>
          </p:txBody>
        </p:sp>
        <p:sp>
          <p:nvSpPr>
            <p:cNvPr id="56" name="Text Box 62"/>
            <p:cNvSpPr txBox="1">
              <a:spLocks noChangeArrowheads="1"/>
            </p:cNvSpPr>
            <p:nvPr/>
          </p:nvSpPr>
          <p:spPr bwMode="auto">
            <a:xfrm>
              <a:off x="2562" y="1570"/>
              <a:ext cx="180" cy="192"/>
            </a:xfrm>
            <a:prstGeom prst="rect">
              <a:avLst/>
            </a:prstGeom>
            <a:noFill/>
            <a:ln w="9525">
              <a:noFill/>
              <a:miter lim="800000"/>
              <a:headEnd/>
              <a:tailEnd/>
            </a:ln>
            <a:effectLst/>
          </p:spPr>
          <p:txBody>
            <a:bodyPr wrap="none">
              <a:spAutoFit/>
            </a:bodyPr>
            <a:lstStyle/>
            <a:p>
              <a:r>
                <a:rPr lang="en-US" sz="1400" b="1">
                  <a:solidFill>
                    <a:srgbClr val="000000"/>
                  </a:solidFill>
                </a:rPr>
                <a:t>+</a:t>
              </a:r>
              <a:endParaRPr lang="en-IN" sz="1400" b="1">
                <a:solidFill>
                  <a:srgbClr val="000000"/>
                </a:solidFill>
              </a:endParaRPr>
            </a:p>
          </p:txBody>
        </p:sp>
        <p:sp>
          <p:nvSpPr>
            <p:cNvPr id="57" name="Text Box 63"/>
            <p:cNvSpPr txBox="1">
              <a:spLocks noChangeArrowheads="1"/>
            </p:cNvSpPr>
            <p:nvPr/>
          </p:nvSpPr>
          <p:spPr bwMode="auto">
            <a:xfrm>
              <a:off x="2109" y="1888"/>
              <a:ext cx="180" cy="192"/>
            </a:xfrm>
            <a:prstGeom prst="rect">
              <a:avLst/>
            </a:prstGeom>
            <a:noFill/>
            <a:ln w="9525">
              <a:noFill/>
              <a:miter lim="800000"/>
              <a:headEnd/>
              <a:tailEnd/>
            </a:ln>
            <a:effectLst/>
          </p:spPr>
          <p:txBody>
            <a:bodyPr wrap="none">
              <a:spAutoFit/>
            </a:bodyPr>
            <a:lstStyle/>
            <a:p>
              <a:r>
                <a:rPr lang="en-US" sz="1400" b="1">
                  <a:solidFill>
                    <a:srgbClr val="000000"/>
                  </a:solidFill>
                </a:rPr>
                <a:t>+</a:t>
              </a:r>
              <a:endParaRPr lang="en-IN" sz="1400" b="1">
                <a:solidFill>
                  <a:srgbClr val="000000"/>
                </a:solidFill>
              </a:endParaRPr>
            </a:p>
          </p:txBody>
        </p:sp>
        <p:sp>
          <p:nvSpPr>
            <p:cNvPr id="58" name="Text Box 64"/>
            <p:cNvSpPr txBox="1">
              <a:spLocks noChangeArrowheads="1"/>
            </p:cNvSpPr>
            <p:nvPr/>
          </p:nvSpPr>
          <p:spPr bwMode="auto">
            <a:xfrm>
              <a:off x="3152" y="1888"/>
              <a:ext cx="180" cy="192"/>
            </a:xfrm>
            <a:prstGeom prst="rect">
              <a:avLst/>
            </a:prstGeom>
            <a:noFill/>
            <a:ln w="9525">
              <a:noFill/>
              <a:miter lim="800000"/>
              <a:headEnd/>
              <a:tailEnd/>
            </a:ln>
            <a:effectLst/>
          </p:spPr>
          <p:txBody>
            <a:bodyPr wrap="none">
              <a:spAutoFit/>
            </a:bodyPr>
            <a:lstStyle/>
            <a:p>
              <a:r>
                <a:rPr lang="en-US" sz="1400" b="1">
                  <a:solidFill>
                    <a:srgbClr val="000000"/>
                  </a:solidFill>
                </a:rPr>
                <a:t>+</a:t>
              </a:r>
              <a:endParaRPr lang="en-IN" sz="1400" b="1">
                <a:solidFill>
                  <a:srgbClr val="000000"/>
                </a:solidFill>
              </a:endParaRPr>
            </a:p>
          </p:txBody>
        </p:sp>
        <p:sp>
          <p:nvSpPr>
            <p:cNvPr id="59" name="Text Box 65"/>
            <p:cNvSpPr txBox="1">
              <a:spLocks noChangeArrowheads="1"/>
            </p:cNvSpPr>
            <p:nvPr/>
          </p:nvSpPr>
          <p:spPr bwMode="auto">
            <a:xfrm>
              <a:off x="2200" y="1752"/>
              <a:ext cx="180" cy="192"/>
            </a:xfrm>
            <a:prstGeom prst="rect">
              <a:avLst/>
            </a:prstGeom>
            <a:noFill/>
            <a:ln w="9525">
              <a:noFill/>
              <a:miter lim="800000"/>
              <a:headEnd/>
              <a:tailEnd/>
            </a:ln>
            <a:effectLst/>
          </p:spPr>
          <p:txBody>
            <a:bodyPr wrap="none">
              <a:spAutoFit/>
            </a:bodyPr>
            <a:lstStyle/>
            <a:p>
              <a:r>
                <a:rPr lang="en-US" sz="1400" b="1">
                  <a:solidFill>
                    <a:srgbClr val="000000"/>
                  </a:solidFill>
                </a:rPr>
                <a:t>+</a:t>
              </a:r>
              <a:endParaRPr lang="en-IN" sz="1400" b="1">
                <a:solidFill>
                  <a:srgbClr val="000000"/>
                </a:solidFill>
              </a:endParaRPr>
            </a:p>
          </p:txBody>
        </p:sp>
        <p:sp>
          <p:nvSpPr>
            <p:cNvPr id="60" name="Text Box 66"/>
            <p:cNvSpPr txBox="1">
              <a:spLocks noChangeArrowheads="1"/>
            </p:cNvSpPr>
            <p:nvPr/>
          </p:nvSpPr>
          <p:spPr bwMode="auto">
            <a:xfrm>
              <a:off x="2336" y="1616"/>
              <a:ext cx="180" cy="192"/>
            </a:xfrm>
            <a:prstGeom prst="rect">
              <a:avLst/>
            </a:prstGeom>
            <a:noFill/>
            <a:ln w="9525">
              <a:noFill/>
              <a:miter lim="800000"/>
              <a:headEnd/>
              <a:tailEnd/>
            </a:ln>
            <a:effectLst/>
          </p:spPr>
          <p:txBody>
            <a:bodyPr wrap="none">
              <a:spAutoFit/>
            </a:bodyPr>
            <a:lstStyle/>
            <a:p>
              <a:r>
                <a:rPr lang="en-US" sz="1400" b="1">
                  <a:solidFill>
                    <a:srgbClr val="000000"/>
                  </a:solidFill>
                </a:rPr>
                <a:t>+</a:t>
              </a:r>
              <a:endParaRPr lang="en-IN" sz="1400" b="1">
                <a:solidFill>
                  <a:srgbClr val="000000"/>
                </a:solidFill>
              </a:endParaRPr>
            </a:p>
          </p:txBody>
        </p:sp>
        <p:sp>
          <p:nvSpPr>
            <p:cNvPr id="61" name="Text Box 67"/>
            <p:cNvSpPr txBox="1">
              <a:spLocks noChangeArrowheads="1"/>
            </p:cNvSpPr>
            <p:nvPr/>
          </p:nvSpPr>
          <p:spPr bwMode="auto">
            <a:xfrm>
              <a:off x="2971" y="1661"/>
              <a:ext cx="180" cy="192"/>
            </a:xfrm>
            <a:prstGeom prst="rect">
              <a:avLst/>
            </a:prstGeom>
            <a:noFill/>
            <a:ln w="9525">
              <a:noFill/>
              <a:miter lim="800000"/>
              <a:headEnd/>
              <a:tailEnd/>
            </a:ln>
            <a:effectLst/>
          </p:spPr>
          <p:txBody>
            <a:bodyPr wrap="none">
              <a:spAutoFit/>
            </a:bodyPr>
            <a:lstStyle/>
            <a:p>
              <a:r>
                <a:rPr lang="en-US" sz="1400" b="1">
                  <a:solidFill>
                    <a:srgbClr val="000000"/>
                  </a:solidFill>
                </a:rPr>
                <a:t>+</a:t>
              </a:r>
              <a:endParaRPr lang="en-IN" sz="1400" b="1">
                <a:solidFill>
                  <a:srgbClr val="000000"/>
                </a:solidFill>
              </a:endParaRPr>
            </a:p>
          </p:txBody>
        </p:sp>
        <p:sp>
          <p:nvSpPr>
            <p:cNvPr id="62" name="Text Box 68"/>
            <p:cNvSpPr txBox="1">
              <a:spLocks noChangeArrowheads="1"/>
            </p:cNvSpPr>
            <p:nvPr/>
          </p:nvSpPr>
          <p:spPr bwMode="auto">
            <a:xfrm>
              <a:off x="2744" y="1570"/>
              <a:ext cx="180" cy="192"/>
            </a:xfrm>
            <a:prstGeom prst="rect">
              <a:avLst/>
            </a:prstGeom>
            <a:noFill/>
            <a:ln w="9525">
              <a:noFill/>
              <a:miter lim="800000"/>
              <a:headEnd/>
              <a:tailEnd/>
            </a:ln>
            <a:effectLst/>
          </p:spPr>
          <p:txBody>
            <a:bodyPr wrap="none">
              <a:spAutoFit/>
            </a:bodyPr>
            <a:lstStyle/>
            <a:p>
              <a:r>
                <a:rPr lang="en-US" sz="1400" b="1">
                  <a:solidFill>
                    <a:srgbClr val="000000"/>
                  </a:solidFill>
                </a:rPr>
                <a:t>+</a:t>
              </a:r>
              <a:endParaRPr lang="en-IN" sz="1400" b="1">
                <a:solidFill>
                  <a:srgbClr val="000000"/>
                </a:solidFill>
              </a:endParaRPr>
            </a:p>
          </p:txBody>
        </p:sp>
        <p:sp>
          <p:nvSpPr>
            <p:cNvPr id="63" name="Text Box 69"/>
            <p:cNvSpPr txBox="1">
              <a:spLocks noChangeArrowheads="1"/>
            </p:cNvSpPr>
            <p:nvPr/>
          </p:nvSpPr>
          <p:spPr bwMode="auto">
            <a:xfrm>
              <a:off x="3061" y="1752"/>
              <a:ext cx="180" cy="192"/>
            </a:xfrm>
            <a:prstGeom prst="rect">
              <a:avLst/>
            </a:prstGeom>
            <a:noFill/>
            <a:ln w="9525">
              <a:noFill/>
              <a:miter lim="800000"/>
              <a:headEnd/>
              <a:tailEnd/>
            </a:ln>
            <a:effectLst/>
          </p:spPr>
          <p:txBody>
            <a:bodyPr wrap="none">
              <a:spAutoFit/>
            </a:bodyPr>
            <a:lstStyle/>
            <a:p>
              <a:r>
                <a:rPr lang="en-US" sz="1400" b="1">
                  <a:solidFill>
                    <a:srgbClr val="000000"/>
                  </a:solidFill>
                </a:rPr>
                <a:t>+</a:t>
              </a:r>
              <a:endParaRPr lang="en-IN" sz="1400" b="1">
                <a:solidFill>
                  <a:srgbClr val="000000"/>
                </a:solidFill>
              </a:endParaRPr>
            </a:p>
          </p:txBody>
        </p:sp>
        <p:sp>
          <p:nvSpPr>
            <p:cNvPr id="64" name="Text Box 70"/>
            <p:cNvSpPr txBox="1">
              <a:spLocks noChangeArrowheads="1"/>
            </p:cNvSpPr>
            <p:nvPr/>
          </p:nvSpPr>
          <p:spPr bwMode="auto">
            <a:xfrm>
              <a:off x="2290" y="2341"/>
              <a:ext cx="276" cy="192"/>
            </a:xfrm>
            <a:prstGeom prst="rect">
              <a:avLst/>
            </a:prstGeom>
            <a:noFill/>
            <a:ln w="9525">
              <a:noFill/>
              <a:miter lim="800000"/>
              <a:headEnd/>
              <a:tailEnd/>
            </a:ln>
            <a:effectLst/>
          </p:spPr>
          <p:txBody>
            <a:bodyPr>
              <a:spAutoFit/>
            </a:bodyPr>
            <a:lstStyle/>
            <a:p>
              <a:r>
                <a:rPr lang="en-US" sz="1400" b="1">
                  <a:solidFill>
                    <a:srgbClr val="000000"/>
                  </a:solidFill>
                </a:rPr>
                <a:t>_</a:t>
              </a:r>
              <a:endParaRPr lang="en-IN" sz="1400" b="1">
                <a:solidFill>
                  <a:srgbClr val="000000"/>
                </a:solidFill>
              </a:endParaRPr>
            </a:p>
          </p:txBody>
        </p:sp>
        <p:sp>
          <p:nvSpPr>
            <p:cNvPr id="65" name="Text Box 71"/>
            <p:cNvSpPr txBox="1">
              <a:spLocks noChangeArrowheads="1"/>
            </p:cNvSpPr>
            <p:nvPr/>
          </p:nvSpPr>
          <p:spPr bwMode="auto">
            <a:xfrm>
              <a:off x="2064" y="2024"/>
              <a:ext cx="276" cy="192"/>
            </a:xfrm>
            <a:prstGeom prst="rect">
              <a:avLst/>
            </a:prstGeom>
            <a:noFill/>
            <a:ln w="9525">
              <a:noFill/>
              <a:miter lim="800000"/>
              <a:headEnd/>
              <a:tailEnd/>
            </a:ln>
            <a:effectLst/>
          </p:spPr>
          <p:txBody>
            <a:bodyPr>
              <a:spAutoFit/>
            </a:bodyPr>
            <a:lstStyle/>
            <a:p>
              <a:r>
                <a:rPr lang="en-US" sz="1400" b="1">
                  <a:solidFill>
                    <a:srgbClr val="000000"/>
                  </a:solidFill>
                </a:rPr>
                <a:t>_</a:t>
              </a:r>
              <a:endParaRPr lang="en-IN" sz="1400" b="1">
                <a:solidFill>
                  <a:srgbClr val="000000"/>
                </a:solidFill>
              </a:endParaRPr>
            </a:p>
          </p:txBody>
        </p:sp>
        <p:sp>
          <p:nvSpPr>
            <p:cNvPr id="66" name="Text Box 72"/>
            <p:cNvSpPr txBox="1">
              <a:spLocks noChangeArrowheads="1"/>
            </p:cNvSpPr>
            <p:nvPr/>
          </p:nvSpPr>
          <p:spPr bwMode="auto">
            <a:xfrm>
              <a:off x="3107" y="2251"/>
              <a:ext cx="276" cy="192"/>
            </a:xfrm>
            <a:prstGeom prst="rect">
              <a:avLst/>
            </a:prstGeom>
            <a:noFill/>
            <a:ln w="9525">
              <a:noFill/>
              <a:miter lim="800000"/>
              <a:headEnd/>
              <a:tailEnd/>
            </a:ln>
            <a:effectLst/>
          </p:spPr>
          <p:txBody>
            <a:bodyPr>
              <a:spAutoFit/>
            </a:bodyPr>
            <a:lstStyle/>
            <a:p>
              <a:r>
                <a:rPr lang="en-US" sz="1400" b="1">
                  <a:solidFill>
                    <a:srgbClr val="000000"/>
                  </a:solidFill>
                </a:rPr>
                <a:t>_</a:t>
              </a:r>
              <a:endParaRPr lang="en-IN" sz="1400" b="1">
                <a:solidFill>
                  <a:srgbClr val="000000"/>
                </a:solidFill>
              </a:endParaRPr>
            </a:p>
          </p:txBody>
        </p:sp>
        <p:sp>
          <p:nvSpPr>
            <p:cNvPr id="67" name="Text Box 73"/>
            <p:cNvSpPr txBox="1">
              <a:spLocks noChangeArrowheads="1"/>
            </p:cNvSpPr>
            <p:nvPr/>
          </p:nvSpPr>
          <p:spPr bwMode="auto">
            <a:xfrm>
              <a:off x="2109" y="2205"/>
              <a:ext cx="276" cy="192"/>
            </a:xfrm>
            <a:prstGeom prst="rect">
              <a:avLst/>
            </a:prstGeom>
            <a:noFill/>
            <a:ln w="9525">
              <a:noFill/>
              <a:miter lim="800000"/>
              <a:headEnd/>
              <a:tailEnd/>
            </a:ln>
            <a:effectLst/>
          </p:spPr>
          <p:txBody>
            <a:bodyPr>
              <a:spAutoFit/>
            </a:bodyPr>
            <a:lstStyle/>
            <a:p>
              <a:r>
                <a:rPr lang="en-US" sz="1400" b="1">
                  <a:solidFill>
                    <a:srgbClr val="000000"/>
                  </a:solidFill>
                </a:rPr>
                <a:t>_</a:t>
              </a:r>
              <a:endParaRPr lang="en-IN" sz="1400" b="1">
                <a:solidFill>
                  <a:srgbClr val="000000"/>
                </a:solidFill>
              </a:endParaRPr>
            </a:p>
          </p:txBody>
        </p:sp>
        <p:sp>
          <p:nvSpPr>
            <p:cNvPr id="68" name="Text Box 74"/>
            <p:cNvSpPr txBox="1">
              <a:spLocks noChangeArrowheads="1"/>
            </p:cNvSpPr>
            <p:nvPr/>
          </p:nvSpPr>
          <p:spPr bwMode="auto">
            <a:xfrm>
              <a:off x="3152" y="2069"/>
              <a:ext cx="276" cy="192"/>
            </a:xfrm>
            <a:prstGeom prst="rect">
              <a:avLst/>
            </a:prstGeom>
            <a:noFill/>
            <a:ln w="9525">
              <a:noFill/>
              <a:miter lim="800000"/>
              <a:headEnd/>
              <a:tailEnd/>
            </a:ln>
            <a:effectLst/>
          </p:spPr>
          <p:txBody>
            <a:bodyPr>
              <a:spAutoFit/>
            </a:bodyPr>
            <a:lstStyle/>
            <a:p>
              <a:r>
                <a:rPr lang="en-US" sz="1400" b="1">
                  <a:solidFill>
                    <a:srgbClr val="000000"/>
                  </a:solidFill>
                </a:rPr>
                <a:t>_</a:t>
              </a:r>
              <a:endParaRPr lang="en-IN" sz="1400" b="1">
                <a:solidFill>
                  <a:srgbClr val="000000"/>
                </a:solidFill>
              </a:endParaRPr>
            </a:p>
          </p:txBody>
        </p:sp>
        <p:sp>
          <p:nvSpPr>
            <p:cNvPr id="69" name="Text Box 75"/>
            <p:cNvSpPr txBox="1">
              <a:spLocks noChangeArrowheads="1"/>
            </p:cNvSpPr>
            <p:nvPr/>
          </p:nvSpPr>
          <p:spPr bwMode="auto">
            <a:xfrm>
              <a:off x="2835" y="2432"/>
              <a:ext cx="276" cy="192"/>
            </a:xfrm>
            <a:prstGeom prst="rect">
              <a:avLst/>
            </a:prstGeom>
            <a:noFill/>
            <a:ln w="9525">
              <a:noFill/>
              <a:miter lim="800000"/>
              <a:headEnd/>
              <a:tailEnd/>
            </a:ln>
            <a:effectLst/>
          </p:spPr>
          <p:txBody>
            <a:bodyPr>
              <a:spAutoFit/>
            </a:bodyPr>
            <a:lstStyle/>
            <a:p>
              <a:r>
                <a:rPr lang="en-US" sz="1400" b="1">
                  <a:solidFill>
                    <a:srgbClr val="000000"/>
                  </a:solidFill>
                </a:rPr>
                <a:t>_</a:t>
              </a:r>
              <a:endParaRPr lang="en-IN" sz="1400" b="1">
                <a:solidFill>
                  <a:srgbClr val="000000"/>
                </a:solidFill>
              </a:endParaRPr>
            </a:p>
          </p:txBody>
        </p:sp>
        <p:sp>
          <p:nvSpPr>
            <p:cNvPr id="70" name="Text Box 76"/>
            <p:cNvSpPr txBox="1">
              <a:spLocks noChangeArrowheads="1"/>
            </p:cNvSpPr>
            <p:nvPr/>
          </p:nvSpPr>
          <p:spPr bwMode="auto">
            <a:xfrm>
              <a:off x="2608" y="2478"/>
              <a:ext cx="276" cy="192"/>
            </a:xfrm>
            <a:prstGeom prst="rect">
              <a:avLst/>
            </a:prstGeom>
            <a:noFill/>
            <a:ln w="9525">
              <a:noFill/>
              <a:miter lim="800000"/>
              <a:headEnd/>
              <a:tailEnd/>
            </a:ln>
            <a:effectLst/>
          </p:spPr>
          <p:txBody>
            <a:bodyPr>
              <a:spAutoFit/>
            </a:bodyPr>
            <a:lstStyle/>
            <a:p>
              <a:r>
                <a:rPr lang="en-US" sz="1400" b="1">
                  <a:solidFill>
                    <a:srgbClr val="000000"/>
                  </a:solidFill>
                </a:rPr>
                <a:t>_</a:t>
              </a:r>
              <a:endParaRPr lang="en-IN" sz="1400" b="1">
                <a:solidFill>
                  <a:srgbClr val="000000"/>
                </a:solidFill>
              </a:endParaRPr>
            </a:p>
          </p:txBody>
        </p:sp>
        <p:sp>
          <p:nvSpPr>
            <p:cNvPr id="71" name="Text Box 77"/>
            <p:cNvSpPr txBox="1">
              <a:spLocks noChangeArrowheads="1"/>
            </p:cNvSpPr>
            <p:nvPr/>
          </p:nvSpPr>
          <p:spPr bwMode="auto">
            <a:xfrm>
              <a:off x="2971" y="2341"/>
              <a:ext cx="276" cy="192"/>
            </a:xfrm>
            <a:prstGeom prst="rect">
              <a:avLst/>
            </a:prstGeom>
            <a:noFill/>
            <a:ln w="9525">
              <a:noFill/>
              <a:miter lim="800000"/>
              <a:headEnd/>
              <a:tailEnd/>
            </a:ln>
            <a:effectLst/>
          </p:spPr>
          <p:txBody>
            <a:bodyPr>
              <a:spAutoFit/>
            </a:bodyPr>
            <a:lstStyle/>
            <a:p>
              <a:r>
                <a:rPr lang="en-US" sz="1400" b="1">
                  <a:solidFill>
                    <a:srgbClr val="000000"/>
                  </a:solidFill>
                </a:rPr>
                <a:t>_</a:t>
              </a:r>
              <a:endParaRPr lang="en-IN" sz="1400" b="1">
                <a:solidFill>
                  <a:srgbClr val="000000"/>
                </a:solidFill>
              </a:endParaRPr>
            </a:p>
          </p:txBody>
        </p:sp>
        <p:sp>
          <p:nvSpPr>
            <p:cNvPr id="72" name="Line 78"/>
            <p:cNvSpPr>
              <a:spLocks noChangeShapeType="1"/>
            </p:cNvSpPr>
            <p:nvPr/>
          </p:nvSpPr>
          <p:spPr bwMode="auto">
            <a:xfrm flipH="1">
              <a:off x="1111" y="2069"/>
              <a:ext cx="1134" cy="272"/>
            </a:xfrm>
            <a:prstGeom prst="line">
              <a:avLst/>
            </a:prstGeom>
            <a:noFill/>
            <a:ln w="9525">
              <a:solidFill>
                <a:schemeClr val="tx1"/>
              </a:solidFill>
              <a:round/>
              <a:headEnd/>
              <a:tailEnd type="triangle" w="med" len="med"/>
            </a:ln>
            <a:effectLst/>
          </p:spPr>
          <p:txBody>
            <a:bodyPr/>
            <a:lstStyle/>
            <a:p>
              <a:endParaRPr lang="en-US"/>
            </a:p>
          </p:txBody>
        </p:sp>
      </p:grpSp>
      <p:sp>
        <p:nvSpPr>
          <p:cNvPr id="73" name="Rectangle 72"/>
          <p:cNvSpPr/>
          <p:nvPr/>
        </p:nvSpPr>
        <p:spPr>
          <a:xfrm>
            <a:off x="7239000" y="1524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304800"/>
            <a:ext cx="8362950" cy="154146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US" sz="2500" b="1" i="0" u="none" strike="noStrike" kern="1200" cap="none" spc="0" normalizeH="0" baseline="0" noProof="0" dirty="0" smtClean="0">
                <a:ln>
                  <a:noFill/>
                </a:ln>
                <a:solidFill>
                  <a:srgbClr val="FF0000"/>
                </a:solidFill>
                <a:effectLst/>
                <a:uLnTx/>
                <a:uFillTx/>
                <a:latin typeface="Arial" pitchFamily="34" charset="0"/>
                <a:cs typeface="Arial" pitchFamily="34" charset="0"/>
              </a:rPr>
              <a:t>Field E</a:t>
            </a:r>
            <a:r>
              <a:rPr kumimoji="0" lang="en-US" sz="2500" b="1" i="0" u="none" strike="noStrike" kern="1200" cap="none" spc="0" normalizeH="0" baseline="-25000" noProof="0" dirty="0" smtClean="0">
                <a:ln>
                  <a:noFill/>
                </a:ln>
                <a:solidFill>
                  <a:srgbClr val="FF0000"/>
                </a:solidFill>
                <a:effectLst/>
                <a:uLnTx/>
                <a:uFillTx/>
                <a:latin typeface="Arial" pitchFamily="34" charset="0"/>
                <a:cs typeface="Arial" pitchFamily="34" charset="0"/>
              </a:rPr>
              <a:t>1</a:t>
            </a:r>
            <a:r>
              <a:rPr kumimoji="0" lang="en-US" sz="2500" b="1" i="0" u="none" strike="noStrike" kern="1200" cap="none" spc="0" normalizeH="0" baseline="0" noProof="0" dirty="0" smtClean="0">
                <a:ln>
                  <a:noFill/>
                </a:ln>
                <a:solidFill>
                  <a:srgbClr val="FF0000"/>
                </a:solidFill>
                <a:effectLst/>
                <a:uLnTx/>
                <a:uFillTx/>
                <a:latin typeface="Arial" pitchFamily="34" charset="0"/>
                <a:cs typeface="Arial" pitchFamily="34" charset="0"/>
              </a:rPr>
              <a:t>:</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1" i="0" u="none" strike="noStrike" kern="1200" cap="none" spc="0" normalizeH="0" baseline="0" noProof="0" dirty="0" smtClean="0">
                <a:ln>
                  <a:noFill/>
                </a:ln>
                <a:solidFill>
                  <a:srgbClr val="003300"/>
                </a:solidFill>
                <a:effectLst/>
                <a:uLnTx/>
                <a:uFillTx/>
                <a:latin typeface="Arial" pitchFamily="34" charset="0"/>
                <a:cs typeface="Arial" pitchFamily="34" charset="0"/>
              </a:rPr>
              <a:t>E</a:t>
            </a:r>
            <a:r>
              <a:rPr kumimoji="0" lang="en-US" sz="2200" b="1" i="0" u="none" strike="noStrike" kern="1200" cap="none" spc="0" normalizeH="0" baseline="-25000" noProof="0" dirty="0" smtClean="0">
                <a:ln>
                  <a:noFill/>
                </a:ln>
                <a:solidFill>
                  <a:srgbClr val="003300"/>
                </a:solidFill>
                <a:effectLst/>
                <a:uLnTx/>
                <a:uFillTx/>
                <a:latin typeface="Arial" pitchFamily="34" charset="0"/>
                <a:cs typeface="Arial" pitchFamily="34" charset="0"/>
              </a:rPr>
              <a:t>1 </a:t>
            </a:r>
            <a:r>
              <a:rPr kumimoji="0" lang="en-US" sz="2200" b="1" i="0" u="none" strike="noStrike" kern="1200" cap="none" spc="0" normalizeH="0" baseline="0" noProof="0" dirty="0" smtClean="0">
                <a:ln>
                  <a:noFill/>
                </a:ln>
                <a:solidFill>
                  <a:srgbClr val="003300"/>
                </a:solidFill>
                <a:effectLst/>
                <a:uLnTx/>
                <a:uFillTx/>
                <a:latin typeface="Arial" pitchFamily="34" charset="0"/>
                <a:cs typeface="Arial" pitchFamily="34" charset="0"/>
              </a:rPr>
              <a:t> is the field intensity at A due to the charge density on the plates</a:t>
            </a:r>
            <a:endParaRPr kumimoji="0" lang="en-IN" sz="2200" b="1" i="0" u="none" strike="noStrike" kern="1200" cap="none" spc="0" normalizeH="0" baseline="0" noProof="0" dirty="0">
              <a:ln>
                <a:noFill/>
              </a:ln>
              <a:solidFill>
                <a:srgbClr val="003300"/>
              </a:solidFill>
              <a:effectLst/>
              <a:uLnTx/>
              <a:uFillTx/>
              <a:latin typeface="Arial" pitchFamily="34" charset="0"/>
              <a:cs typeface="Arial" pitchFamily="34" charset="0"/>
            </a:endParaRPr>
          </a:p>
        </p:txBody>
      </p:sp>
      <p:graphicFrame>
        <p:nvGraphicFramePr>
          <p:cNvPr id="3" name="Object 4"/>
          <p:cNvGraphicFramePr>
            <a:graphicFrameLocks noChangeAspect="1"/>
          </p:cNvGraphicFramePr>
          <p:nvPr/>
        </p:nvGraphicFramePr>
        <p:xfrm>
          <a:off x="3352800" y="1371600"/>
          <a:ext cx="2743200" cy="1745673"/>
        </p:xfrm>
        <a:graphic>
          <a:graphicData uri="http://schemas.openxmlformats.org/presentationml/2006/ole">
            <p:oleObj spid="_x0000_s64514" name="Equation" r:id="rId3" imgW="1295280" imgH="1549080" progId="Equation.3">
              <p:embed/>
            </p:oleObj>
          </a:graphicData>
        </a:graphic>
      </p:graphicFrame>
      <p:sp>
        <p:nvSpPr>
          <p:cNvPr id="4" name="Rectangle 3"/>
          <p:cNvSpPr/>
          <p:nvPr/>
        </p:nvSpPr>
        <p:spPr>
          <a:xfrm>
            <a:off x="7227125" y="188025"/>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
        <p:nvSpPr>
          <p:cNvPr id="5" name="Rectangle 3"/>
          <p:cNvSpPr txBox="1">
            <a:spLocks noChangeArrowheads="1"/>
          </p:cNvSpPr>
          <p:nvPr/>
        </p:nvSpPr>
        <p:spPr>
          <a:xfrm>
            <a:off x="533400" y="2801937"/>
            <a:ext cx="8002587" cy="15414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US" sz="2500" b="1" i="0" u="none" strike="noStrike" kern="1200" cap="none" spc="0" normalizeH="0" baseline="0" noProof="0" dirty="0" smtClean="0">
                <a:ln>
                  <a:noFill/>
                </a:ln>
                <a:solidFill>
                  <a:srgbClr val="FF0000"/>
                </a:solidFill>
                <a:uLnTx/>
                <a:uFillTx/>
                <a:latin typeface="Arial" pitchFamily="34" charset="0"/>
                <a:cs typeface="Arial" pitchFamily="34" charset="0"/>
              </a:rPr>
              <a:t>Field E</a:t>
            </a:r>
            <a:r>
              <a:rPr kumimoji="0" lang="en-US" sz="2500" b="1" i="0" u="none" strike="noStrike" kern="1200" cap="none" spc="0" normalizeH="0" baseline="-25000" noProof="0" dirty="0" smtClean="0">
                <a:ln>
                  <a:noFill/>
                </a:ln>
                <a:solidFill>
                  <a:srgbClr val="FF0000"/>
                </a:solidFill>
                <a:uLnTx/>
                <a:uFillTx/>
                <a:latin typeface="Arial" pitchFamily="34" charset="0"/>
                <a:cs typeface="Arial" pitchFamily="34" charset="0"/>
              </a:rPr>
              <a:t>2</a:t>
            </a:r>
            <a:r>
              <a:rPr kumimoji="0" lang="en-US" sz="2500" b="1" i="0" u="none" strike="noStrike" kern="1200" cap="none" spc="0" normalizeH="0" baseline="0" noProof="0" dirty="0" smtClean="0">
                <a:ln>
                  <a:noFill/>
                </a:ln>
                <a:solidFill>
                  <a:srgbClr val="FF0000"/>
                </a:solidFill>
                <a:uLnTx/>
                <a:uFillTx/>
                <a:latin typeface="Arial" pitchFamily="34" charset="0"/>
                <a:cs typeface="Arial" pitchFamily="34" charset="0"/>
              </a:rPr>
              <a:t>:</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800" b="0" i="0" u="none" strike="noStrike" kern="1200" cap="none" spc="0" normalizeH="0" baseline="0" noProof="0" dirty="0" smtClean="0">
                <a:ln>
                  <a:noFill/>
                </a:ln>
                <a:solidFill>
                  <a:schemeClr val="tx1"/>
                </a:solidFill>
                <a:effectLst>
                  <a:outerShdw blurRad="38100" dist="38100" dir="2700000" algn="tl">
                    <a:srgbClr val="BB5F03"/>
                  </a:outerShdw>
                </a:effectLst>
                <a:uLnTx/>
                <a:uFillTx/>
                <a:latin typeface="+mn-lt"/>
                <a:ea typeface="+mn-ea"/>
                <a:cs typeface="+mn-cs"/>
              </a:rPr>
              <a:t>	</a:t>
            </a:r>
            <a:r>
              <a:rPr kumimoji="0" lang="en-US" sz="2200" b="1" i="0" u="none" strike="noStrike" kern="1200" cap="none" spc="0" normalizeH="0" baseline="0" noProof="0" dirty="0" smtClean="0">
                <a:ln>
                  <a:noFill/>
                </a:ln>
                <a:solidFill>
                  <a:srgbClr val="0000C8"/>
                </a:solidFill>
                <a:uLnTx/>
                <a:uFillTx/>
                <a:latin typeface="Arial" pitchFamily="34" charset="0"/>
                <a:cs typeface="Arial" pitchFamily="34" charset="0"/>
              </a:rPr>
              <a:t>E</a:t>
            </a:r>
            <a:r>
              <a:rPr kumimoji="0" lang="en-US" sz="2200" b="1" i="0" u="none" strike="noStrike" kern="1200" cap="none" spc="0" normalizeH="0" baseline="-25000" noProof="0" dirty="0" smtClean="0">
                <a:ln>
                  <a:noFill/>
                </a:ln>
                <a:solidFill>
                  <a:srgbClr val="0000C8"/>
                </a:solidFill>
                <a:uLnTx/>
                <a:uFillTx/>
                <a:latin typeface="Arial" pitchFamily="34" charset="0"/>
                <a:cs typeface="Arial" pitchFamily="34" charset="0"/>
              </a:rPr>
              <a:t>2</a:t>
            </a:r>
            <a:r>
              <a:rPr kumimoji="0" lang="en-US" sz="2200" b="1" i="0" u="none" strike="noStrike" kern="1200" cap="none" spc="0" normalizeH="0" baseline="0" noProof="0" dirty="0" smtClean="0">
                <a:ln>
                  <a:noFill/>
                </a:ln>
                <a:solidFill>
                  <a:srgbClr val="0000C8"/>
                </a:solidFill>
                <a:uLnTx/>
                <a:uFillTx/>
                <a:latin typeface="Arial" pitchFamily="34" charset="0"/>
                <a:cs typeface="Arial" pitchFamily="34" charset="0"/>
              </a:rPr>
              <a:t> is the field intensity at A due to the charge density induced on the two sides of the dielectric.</a:t>
            </a:r>
            <a:endParaRPr kumimoji="0" lang="en-IN" sz="2200" b="1" i="0" u="none" strike="noStrike" kern="1200" cap="none" spc="0" normalizeH="0" baseline="0" noProof="0" dirty="0">
              <a:ln>
                <a:noFill/>
              </a:ln>
              <a:solidFill>
                <a:srgbClr val="0000C8"/>
              </a:solidFill>
              <a:uLnTx/>
              <a:uFillTx/>
              <a:latin typeface="Arial" pitchFamily="34" charset="0"/>
              <a:cs typeface="Arial" pitchFamily="34" charset="0"/>
            </a:endParaRPr>
          </a:p>
        </p:txBody>
      </p:sp>
      <p:graphicFrame>
        <p:nvGraphicFramePr>
          <p:cNvPr id="6" name="Object 4"/>
          <p:cNvGraphicFramePr>
            <a:graphicFrameLocks noChangeAspect="1"/>
          </p:cNvGraphicFramePr>
          <p:nvPr/>
        </p:nvGraphicFramePr>
        <p:xfrm>
          <a:off x="3581400" y="4267200"/>
          <a:ext cx="2438400" cy="913980"/>
        </p:xfrm>
        <a:graphic>
          <a:graphicData uri="http://schemas.openxmlformats.org/presentationml/2006/ole">
            <p:oleObj spid="_x0000_s64515" name="Equation" r:id="rId4" imgW="1206360" imgH="431640" progId="Equation.3">
              <p:embed/>
            </p:oleObj>
          </a:graphicData>
        </a:graphic>
      </p:graphicFrame>
      <p:sp>
        <p:nvSpPr>
          <p:cNvPr id="7" name="Rectangle 7"/>
          <p:cNvSpPr>
            <a:spLocks noChangeArrowheads="1"/>
          </p:cNvSpPr>
          <p:nvPr/>
        </p:nvSpPr>
        <p:spPr bwMode="auto">
          <a:xfrm>
            <a:off x="684212" y="5138738"/>
            <a:ext cx="8002588" cy="1871662"/>
          </a:xfrm>
          <a:prstGeom prst="rect">
            <a:avLst/>
          </a:prstGeom>
          <a:noFill/>
          <a:ln w="9525">
            <a:noFill/>
            <a:miter lim="800000"/>
            <a:headEnd/>
            <a:tailEnd/>
          </a:ln>
          <a:effectLst/>
        </p:spPr>
        <p:txBody>
          <a:bodyPr/>
          <a:lstStyle/>
          <a:p>
            <a:pPr marL="342900" lvl="0" indent="-342900">
              <a:spcBef>
                <a:spcPct val="20000"/>
              </a:spcBef>
              <a:buClr>
                <a:srgbClr val="FF0000"/>
              </a:buClr>
              <a:buSzPct val="100000"/>
              <a:buFont typeface="Wingdings" pitchFamily="2" charset="2"/>
              <a:buChar char="ü"/>
            </a:pPr>
            <a:r>
              <a:rPr lang="en-US" sz="2800" b="1" dirty="0" smtClean="0">
                <a:solidFill>
                  <a:srgbClr val="FF0000"/>
                </a:solidFill>
                <a:latin typeface="Arial" pitchFamily="34" charset="0"/>
                <a:cs typeface="Arial" pitchFamily="34" charset="0"/>
              </a:rPr>
              <a:t>Field E</a:t>
            </a:r>
            <a:r>
              <a:rPr lang="en-US" sz="2800" b="1" baseline="-25000" dirty="0" smtClean="0">
                <a:solidFill>
                  <a:srgbClr val="FF0000"/>
                </a:solidFill>
                <a:latin typeface="Arial" pitchFamily="34" charset="0"/>
                <a:cs typeface="Arial" pitchFamily="34" charset="0"/>
              </a:rPr>
              <a:t>3</a:t>
            </a:r>
            <a:r>
              <a:rPr lang="en-US" sz="2800" b="1" dirty="0" smtClean="0">
                <a:solidFill>
                  <a:srgbClr val="FF0000"/>
                </a:solidFill>
                <a:latin typeface="Arial" pitchFamily="34" charset="0"/>
                <a:cs typeface="Arial" pitchFamily="34" charset="0"/>
              </a:rPr>
              <a:t>:</a:t>
            </a:r>
            <a:endParaRPr lang="en-US" sz="2800" dirty="0" smtClean="0">
              <a:effectLst>
                <a:outerShdw blurRad="38100" dist="38100" dir="2700000" algn="tl">
                  <a:srgbClr val="BB5F03"/>
                </a:outerShdw>
              </a:effectLst>
            </a:endParaRPr>
          </a:p>
          <a:p>
            <a:pPr marL="342900" indent="-342900" algn="just">
              <a:spcBef>
                <a:spcPct val="20000"/>
              </a:spcBef>
              <a:buClr>
                <a:schemeClr val="hlink"/>
              </a:buClr>
              <a:buSzPct val="60000"/>
              <a:buFont typeface="Wingdings" pitchFamily="2" charset="2"/>
              <a:buNone/>
            </a:pPr>
            <a:r>
              <a:rPr lang="en-US" sz="2200" b="1" dirty="0" smtClean="0">
                <a:solidFill>
                  <a:srgbClr val="0000FF"/>
                </a:solidFill>
                <a:latin typeface="Arial" pitchFamily="34" charset="0"/>
                <a:cs typeface="Arial" pitchFamily="34" charset="0"/>
              </a:rPr>
              <a:t>E</a:t>
            </a:r>
            <a:r>
              <a:rPr lang="en-US" sz="2200" b="1" baseline="-25000" dirty="0" smtClean="0">
                <a:solidFill>
                  <a:srgbClr val="0000FF"/>
                </a:solidFill>
                <a:latin typeface="Arial" pitchFamily="34" charset="0"/>
                <a:cs typeface="Arial" pitchFamily="34" charset="0"/>
              </a:rPr>
              <a:t>3</a:t>
            </a:r>
            <a:r>
              <a:rPr lang="en-US" sz="2200" b="1" dirty="0" smtClean="0">
                <a:solidFill>
                  <a:srgbClr val="0000FF"/>
                </a:solidFill>
                <a:latin typeface="Arial" pitchFamily="34" charset="0"/>
                <a:cs typeface="Arial" pitchFamily="34" charset="0"/>
              </a:rPr>
              <a:t> </a:t>
            </a:r>
            <a:r>
              <a:rPr lang="en-US" sz="2200" b="1" dirty="0">
                <a:solidFill>
                  <a:srgbClr val="0000FF"/>
                </a:solidFill>
                <a:latin typeface="Arial" pitchFamily="34" charset="0"/>
                <a:cs typeface="Arial" pitchFamily="34" charset="0"/>
              </a:rPr>
              <a:t>is the field intensity at A due to the atoms contained </a:t>
            </a:r>
            <a:r>
              <a:rPr lang="en-US" sz="2200" b="1" dirty="0" smtClean="0">
                <a:solidFill>
                  <a:srgbClr val="0000FF"/>
                </a:solidFill>
                <a:latin typeface="Arial" pitchFamily="34" charset="0"/>
                <a:cs typeface="Arial" pitchFamily="34" charset="0"/>
              </a:rPr>
              <a:t>in </a:t>
            </a:r>
          </a:p>
          <a:p>
            <a:pPr marL="342900" indent="-342900" algn="just">
              <a:spcBef>
                <a:spcPct val="20000"/>
              </a:spcBef>
              <a:buClr>
                <a:schemeClr val="hlink"/>
              </a:buClr>
              <a:buSzPct val="60000"/>
              <a:buFont typeface="Wingdings" pitchFamily="2" charset="2"/>
              <a:buNone/>
            </a:pPr>
            <a:r>
              <a:rPr lang="en-US" sz="2200" b="1" dirty="0" smtClean="0">
                <a:solidFill>
                  <a:srgbClr val="0000FF"/>
                </a:solidFill>
                <a:latin typeface="Arial" pitchFamily="34" charset="0"/>
                <a:cs typeface="Arial" pitchFamily="34" charset="0"/>
              </a:rPr>
              <a:t>the </a:t>
            </a:r>
            <a:r>
              <a:rPr lang="en-US" sz="2200" b="1" dirty="0">
                <a:solidFill>
                  <a:srgbClr val="0000FF"/>
                </a:solidFill>
                <a:latin typeface="Arial" pitchFamily="34" charset="0"/>
                <a:cs typeface="Arial" pitchFamily="34" charset="0"/>
              </a:rPr>
              <a:t>cavity, we are assuming a cubic structure, so E</a:t>
            </a:r>
            <a:r>
              <a:rPr lang="en-US" sz="2200" b="1" baseline="-25000" dirty="0">
                <a:solidFill>
                  <a:srgbClr val="0000FF"/>
                </a:solidFill>
                <a:latin typeface="Arial" pitchFamily="34" charset="0"/>
                <a:cs typeface="Arial" pitchFamily="34" charset="0"/>
              </a:rPr>
              <a:t>3</a:t>
            </a:r>
            <a:r>
              <a:rPr lang="en-US" sz="2200" b="1" dirty="0">
                <a:solidFill>
                  <a:srgbClr val="0000FF"/>
                </a:solidFill>
                <a:latin typeface="Arial" pitchFamily="34" charset="0"/>
                <a:cs typeface="Arial" pitchFamily="34" charset="0"/>
              </a:rPr>
              <a:t> = 0. </a:t>
            </a:r>
            <a:endParaRPr lang="en-IN" sz="22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3"/>
          <p:cNvGrpSpPr>
            <a:grpSpLocks/>
          </p:cNvGrpSpPr>
          <p:nvPr/>
        </p:nvGrpSpPr>
        <p:grpSpPr bwMode="auto">
          <a:xfrm>
            <a:off x="971550" y="685801"/>
            <a:ext cx="7181850" cy="5410200"/>
            <a:chOff x="612" y="164"/>
            <a:chExt cx="4776" cy="3946"/>
          </a:xfrm>
        </p:grpSpPr>
        <p:sp>
          <p:nvSpPr>
            <p:cNvPr id="3" name="Text Box 30"/>
            <p:cNvSpPr txBox="1">
              <a:spLocks noChangeArrowheads="1"/>
            </p:cNvSpPr>
            <p:nvPr/>
          </p:nvSpPr>
          <p:spPr bwMode="auto">
            <a:xfrm>
              <a:off x="2562" y="164"/>
              <a:ext cx="298" cy="442"/>
            </a:xfrm>
            <a:prstGeom prst="rect">
              <a:avLst/>
            </a:prstGeom>
            <a:noFill/>
            <a:ln w="9525">
              <a:noFill/>
              <a:miter lim="800000"/>
              <a:headEnd/>
              <a:tailEnd/>
            </a:ln>
            <a:effectLst/>
          </p:spPr>
          <p:txBody>
            <a:bodyPr wrap="none">
              <a:spAutoFit/>
            </a:bodyPr>
            <a:lstStyle/>
            <a:p>
              <a:r>
                <a:rPr lang="en-US" sz="4000" b="1">
                  <a:solidFill>
                    <a:srgbClr val="660066"/>
                  </a:solidFill>
                </a:rPr>
                <a:t>+</a:t>
              </a:r>
              <a:endParaRPr lang="en-IN" sz="4000" b="1">
                <a:solidFill>
                  <a:srgbClr val="660066"/>
                </a:solidFill>
              </a:endParaRPr>
            </a:p>
          </p:txBody>
        </p:sp>
        <p:sp>
          <p:nvSpPr>
            <p:cNvPr id="4" name="Text Box 38"/>
            <p:cNvSpPr txBox="1">
              <a:spLocks noChangeArrowheads="1"/>
            </p:cNvSpPr>
            <p:nvPr/>
          </p:nvSpPr>
          <p:spPr bwMode="auto">
            <a:xfrm>
              <a:off x="3107" y="164"/>
              <a:ext cx="298" cy="442"/>
            </a:xfrm>
            <a:prstGeom prst="rect">
              <a:avLst/>
            </a:prstGeom>
            <a:noFill/>
            <a:ln w="9525">
              <a:noFill/>
              <a:miter lim="800000"/>
              <a:headEnd/>
              <a:tailEnd/>
            </a:ln>
            <a:effectLst/>
          </p:spPr>
          <p:txBody>
            <a:bodyPr wrap="none">
              <a:spAutoFit/>
            </a:bodyPr>
            <a:lstStyle/>
            <a:p>
              <a:r>
                <a:rPr lang="en-US" sz="4000" b="1">
                  <a:solidFill>
                    <a:srgbClr val="660066"/>
                  </a:solidFill>
                </a:rPr>
                <a:t>+</a:t>
              </a:r>
              <a:endParaRPr lang="en-IN" sz="4000" b="1">
                <a:solidFill>
                  <a:srgbClr val="660066"/>
                </a:solidFill>
              </a:endParaRPr>
            </a:p>
          </p:txBody>
        </p:sp>
        <p:sp>
          <p:nvSpPr>
            <p:cNvPr id="5" name="Oval 4"/>
            <p:cNvSpPr>
              <a:spLocks noChangeArrowheads="1"/>
            </p:cNvSpPr>
            <p:nvPr/>
          </p:nvSpPr>
          <p:spPr bwMode="auto">
            <a:xfrm>
              <a:off x="1396" y="482"/>
              <a:ext cx="3039" cy="3356"/>
            </a:xfrm>
            <a:prstGeom prst="ellipse">
              <a:avLst/>
            </a:prstGeom>
            <a:solidFill>
              <a:srgbClr val="66FFFF"/>
            </a:solidFill>
            <a:ln w="57150">
              <a:solidFill>
                <a:srgbClr val="000000"/>
              </a:solidFill>
              <a:round/>
              <a:headEnd/>
              <a:tailEnd/>
            </a:ln>
            <a:effectLst/>
          </p:spPr>
          <p:txBody>
            <a:bodyPr wrap="none" anchor="ctr"/>
            <a:lstStyle/>
            <a:p>
              <a:endParaRPr lang="en-US"/>
            </a:p>
          </p:txBody>
        </p:sp>
        <p:sp>
          <p:nvSpPr>
            <p:cNvPr id="6" name="Line 5"/>
            <p:cNvSpPr>
              <a:spLocks noChangeShapeType="1"/>
            </p:cNvSpPr>
            <p:nvPr/>
          </p:nvSpPr>
          <p:spPr bwMode="auto">
            <a:xfrm>
              <a:off x="2938" y="210"/>
              <a:ext cx="0" cy="3900"/>
            </a:xfrm>
            <a:prstGeom prst="line">
              <a:avLst/>
            </a:prstGeom>
            <a:noFill/>
            <a:ln w="28575">
              <a:solidFill>
                <a:srgbClr val="000000"/>
              </a:solidFill>
              <a:prstDash val="lgDash"/>
              <a:round/>
              <a:headEnd/>
              <a:tailEnd type="triangle" w="med" len="med"/>
            </a:ln>
            <a:effectLst/>
          </p:spPr>
          <p:txBody>
            <a:bodyPr/>
            <a:lstStyle/>
            <a:p>
              <a:endParaRPr lang="en-US"/>
            </a:p>
          </p:txBody>
        </p:sp>
        <p:sp>
          <p:nvSpPr>
            <p:cNvPr id="7" name="Line 6"/>
            <p:cNvSpPr>
              <a:spLocks noChangeShapeType="1"/>
            </p:cNvSpPr>
            <p:nvPr/>
          </p:nvSpPr>
          <p:spPr bwMode="auto">
            <a:xfrm>
              <a:off x="943" y="2069"/>
              <a:ext cx="4445" cy="46"/>
            </a:xfrm>
            <a:prstGeom prst="line">
              <a:avLst/>
            </a:prstGeom>
            <a:noFill/>
            <a:ln w="28575">
              <a:solidFill>
                <a:srgbClr val="000000"/>
              </a:solidFill>
              <a:prstDash val="lgDash"/>
              <a:round/>
              <a:headEnd/>
              <a:tailEnd type="triangle" w="med" len="med"/>
            </a:ln>
            <a:effectLst/>
          </p:spPr>
          <p:txBody>
            <a:bodyPr/>
            <a:lstStyle/>
            <a:p>
              <a:endParaRPr lang="en-US"/>
            </a:p>
          </p:txBody>
        </p:sp>
        <p:sp>
          <p:nvSpPr>
            <p:cNvPr id="8" name="Line 9"/>
            <p:cNvSpPr>
              <a:spLocks noChangeShapeType="1"/>
            </p:cNvSpPr>
            <p:nvPr/>
          </p:nvSpPr>
          <p:spPr bwMode="auto">
            <a:xfrm>
              <a:off x="2938" y="2069"/>
              <a:ext cx="1407" cy="681"/>
            </a:xfrm>
            <a:prstGeom prst="line">
              <a:avLst/>
            </a:prstGeom>
            <a:noFill/>
            <a:ln w="9525">
              <a:solidFill>
                <a:srgbClr val="000000"/>
              </a:solidFill>
              <a:round/>
              <a:headEnd/>
              <a:tailEnd/>
            </a:ln>
            <a:effectLst/>
          </p:spPr>
          <p:txBody>
            <a:bodyPr/>
            <a:lstStyle/>
            <a:p>
              <a:endParaRPr lang="en-US"/>
            </a:p>
          </p:txBody>
        </p:sp>
        <p:sp>
          <p:nvSpPr>
            <p:cNvPr id="9" name="Line 10"/>
            <p:cNvSpPr>
              <a:spLocks noChangeShapeType="1"/>
            </p:cNvSpPr>
            <p:nvPr/>
          </p:nvSpPr>
          <p:spPr bwMode="auto">
            <a:xfrm>
              <a:off x="2938" y="2115"/>
              <a:ext cx="1089" cy="1134"/>
            </a:xfrm>
            <a:prstGeom prst="line">
              <a:avLst/>
            </a:prstGeom>
            <a:noFill/>
            <a:ln w="28575">
              <a:solidFill>
                <a:srgbClr val="FF0000"/>
              </a:solidFill>
              <a:round/>
              <a:headEnd/>
              <a:tailEnd/>
            </a:ln>
            <a:effectLst/>
          </p:spPr>
          <p:txBody>
            <a:bodyPr/>
            <a:lstStyle/>
            <a:p>
              <a:endParaRPr lang="en-US"/>
            </a:p>
          </p:txBody>
        </p:sp>
        <p:sp>
          <p:nvSpPr>
            <p:cNvPr id="10" name="Line 11"/>
            <p:cNvSpPr>
              <a:spLocks noChangeShapeType="1"/>
            </p:cNvSpPr>
            <p:nvPr/>
          </p:nvSpPr>
          <p:spPr bwMode="auto">
            <a:xfrm>
              <a:off x="716" y="1207"/>
              <a:ext cx="0" cy="1542"/>
            </a:xfrm>
            <a:prstGeom prst="line">
              <a:avLst/>
            </a:prstGeom>
            <a:noFill/>
            <a:ln w="9525">
              <a:solidFill>
                <a:srgbClr val="000000"/>
              </a:solidFill>
              <a:round/>
              <a:headEnd/>
              <a:tailEnd type="triangle" w="med" len="med"/>
            </a:ln>
            <a:effectLst/>
          </p:spPr>
          <p:txBody>
            <a:bodyPr/>
            <a:lstStyle/>
            <a:p>
              <a:endParaRPr lang="en-US"/>
            </a:p>
          </p:txBody>
        </p:sp>
        <p:sp>
          <p:nvSpPr>
            <p:cNvPr id="11" name="Oval 12"/>
            <p:cNvSpPr>
              <a:spLocks noChangeArrowheads="1"/>
            </p:cNvSpPr>
            <p:nvPr/>
          </p:nvSpPr>
          <p:spPr bwMode="auto">
            <a:xfrm>
              <a:off x="1519" y="2523"/>
              <a:ext cx="2813" cy="499"/>
            </a:xfrm>
            <a:prstGeom prst="ellipse">
              <a:avLst/>
            </a:prstGeom>
            <a:noFill/>
            <a:ln w="19050">
              <a:solidFill>
                <a:srgbClr val="000000"/>
              </a:solidFill>
              <a:prstDash val="dash"/>
              <a:round/>
              <a:headEnd/>
              <a:tailEnd/>
            </a:ln>
            <a:effectLst/>
          </p:spPr>
          <p:txBody>
            <a:bodyPr wrap="none" anchor="ctr"/>
            <a:lstStyle/>
            <a:p>
              <a:endParaRPr lang="en-US"/>
            </a:p>
          </p:txBody>
        </p:sp>
        <p:sp>
          <p:nvSpPr>
            <p:cNvPr id="12" name="Oval 13"/>
            <p:cNvSpPr>
              <a:spLocks noChangeArrowheads="1"/>
            </p:cNvSpPr>
            <p:nvPr/>
          </p:nvSpPr>
          <p:spPr bwMode="auto">
            <a:xfrm>
              <a:off x="1746" y="3113"/>
              <a:ext cx="2268" cy="272"/>
            </a:xfrm>
            <a:prstGeom prst="ellipse">
              <a:avLst/>
            </a:prstGeom>
            <a:noFill/>
            <a:ln w="19050">
              <a:solidFill>
                <a:srgbClr val="000000"/>
              </a:solidFill>
              <a:prstDash val="dash"/>
              <a:round/>
              <a:headEnd/>
              <a:tailEnd/>
            </a:ln>
            <a:effectLst/>
          </p:spPr>
          <p:txBody>
            <a:bodyPr wrap="none" anchor="ctr"/>
            <a:lstStyle/>
            <a:p>
              <a:endParaRPr lang="en-US"/>
            </a:p>
          </p:txBody>
        </p:sp>
        <p:sp>
          <p:nvSpPr>
            <p:cNvPr id="13" name="Text Box 14"/>
            <p:cNvSpPr txBox="1">
              <a:spLocks noChangeArrowheads="1"/>
            </p:cNvSpPr>
            <p:nvPr/>
          </p:nvSpPr>
          <p:spPr bwMode="auto">
            <a:xfrm>
              <a:off x="612" y="2714"/>
              <a:ext cx="292" cy="404"/>
            </a:xfrm>
            <a:prstGeom prst="rect">
              <a:avLst/>
            </a:prstGeom>
            <a:noFill/>
            <a:ln w="9525">
              <a:noFill/>
              <a:miter lim="800000"/>
              <a:headEnd/>
              <a:tailEnd/>
            </a:ln>
            <a:effectLst/>
          </p:spPr>
          <p:txBody>
            <a:bodyPr wrap="none">
              <a:spAutoFit/>
            </a:bodyPr>
            <a:lstStyle/>
            <a:p>
              <a:r>
                <a:rPr lang="en-US" sz="3600">
                  <a:solidFill>
                    <a:srgbClr val="FF0000"/>
                  </a:solidFill>
                </a:rPr>
                <a:t>E</a:t>
              </a:r>
              <a:endParaRPr lang="en-IN" sz="3600">
                <a:solidFill>
                  <a:srgbClr val="FF0000"/>
                </a:solidFill>
              </a:endParaRPr>
            </a:p>
          </p:txBody>
        </p:sp>
        <p:graphicFrame>
          <p:nvGraphicFramePr>
            <p:cNvPr id="14" name="Object 15"/>
            <p:cNvGraphicFramePr>
              <a:graphicFrameLocks noChangeAspect="1"/>
            </p:cNvGraphicFramePr>
            <p:nvPr/>
          </p:nvGraphicFramePr>
          <p:xfrm>
            <a:off x="2938" y="2205"/>
            <a:ext cx="137" cy="192"/>
          </p:xfrm>
          <a:graphic>
            <a:graphicData uri="http://schemas.openxmlformats.org/presentationml/2006/ole">
              <p:oleObj spid="_x0000_s65538" name="Equation" r:id="rId3" imgW="126720" imgH="177480" progId="Equation.3">
                <p:embed/>
              </p:oleObj>
            </a:graphicData>
          </a:graphic>
        </p:graphicFrame>
        <p:graphicFrame>
          <p:nvGraphicFramePr>
            <p:cNvPr id="15" name="Object 16"/>
            <p:cNvGraphicFramePr>
              <a:graphicFrameLocks noChangeAspect="1"/>
            </p:cNvGraphicFramePr>
            <p:nvPr/>
          </p:nvGraphicFramePr>
          <p:xfrm>
            <a:off x="3165" y="2251"/>
            <a:ext cx="208" cy="162"/>
          </p:xfrm>
          <a:graphic>
            <a:graphicData uri="http://schemas.openxmlformats.org/presentationml/2006/ole">
              <p:oleObj spid="_x0000_s65539" name="Equation" r:id="rId4" imgW="228600" imgH="177480" progId="Equation.3">
                <p:embed/>
              </p:oleObj>
            </a:graphicData>
          </a:graphic>
        </p:graphicFrame>
        <p:graphicFrame>
          <p:nvGraphicFramePr>
            <p:cNvPr id="16" name="Object 17"/>
            <p:cNvGraphicFramePr>
              <a:graphicFrameLocks noChangeAspect="1"/>
            </p:cNvGraphicFramePr>
            <p:nvPr/>
          </p:nvGraphicFramePr>
          <p:xfrm>
            <a:off x="3619" y="2205"/>
            <a:ext cx="199" cy="221"/>
          </p:xfrm>
          <a:graphic>
            <a:graphicData uri="http://schemas.openxmlformats.org/presentationml/2006/ole">
              <p:oleObj spid="_x0000_s65540" name="Equation" r:id="rId5" imgW="114120" imgH="126720" progId="Equation.3">
                <p:embed/>
              </p:oleObj>
            </a:graphicData>
          </a:graphic>
        </p:graphicFrame>
        <p:graphicFrame>
          <p:nvGraphicFramePr>
            <p:cNvPr id="17" name="Object 18"/>
            <p:cNvGraphicFramePr>
              <a:graphicFrameLocks noChangeAspect="1"/>
            </p:cNvGraphicFramePr>
            <p:nvPr/>
          </p:nvGraphicFramePr>
          <p:xfrm>
            <a:off x="2653" y="3067"/>
            <a:ext cx="299" cy="324"/>
          </p:xfrm>
          <a:graphic>
            <a:graphicData uri="http://schemas.openxmlformats.org/presentationml/2006/ole">
              <p:oleObj spid="_x0000_s65541" name="Equation" r:id="rId6" imgW="152280" imgH="164880" progId="Equation.3">
                <p:embed/>
              </p:oleObj>
            </a:graphicData>
          </a:graphic>
        </p:graphicFrame>
        <p:graphicFrame>
          <p:nvGraphicFramePr>
            <p:cNvPr id="18" name="Object 19"/>
            <p:cNvGraphicFramePr>
              <a:graphicFrameLocks noChangeAspect="1"/>
            </p:cNvGraphicFramePr>
            <p:nvPr/>
          </p:nvGraphicFramePr>
          <p:xfrm>
            <a:off x="4009" y="3235"/>
            <a:ext cx="402" cy="280"/>
          </p:xfrm>
          <a:graphic>
            <a:graphicData uri="http://schemas.openxmlformats.org/presentationml/2006/ole">
              <p:oleObj spid="_x0000_s65542" name="Equation" r:id="rId7" imgW="126720" imgH="164880" progId="Equation.3">
                <p:embed/>
              </p:oleObj>
            </a:graphicData>
          </a:graphic>
        </p:graphicFrame>
        <p:graphicFrame>
          <p:nvGraphicFramePr>
            <p:cNvPr id="19" name="Object 20"/>
            <p:cNvGraphicFramePr>
              <a:graphicFrameLocks noChangeAspect="1"/>
            </p:cNvGraphicFramePr>
            <p:nvPr/>
          </p:nvGraphicFramePr>
          <p:xfrm>
            <a:off x="4345" y="2672"/>
            <a:ext cx="259" cy="280"/>
          </p:xfrm>
          <a:graphic>
            <a:graphicData uri="http://schemas.openxmlformats.org/presentationml/2006/ole">
              <p:oleObj spid="_x0000_s65543" name="Equation" r:id="rId8" imgW="152280" imgH="164880" progId="Equation.3">
                <p:embed/>
              </p:oleObj>
            </a:graphicData>
          </a:graphic>
        </p:graphicFrame>
        <p:graphicFrame>
          <p:nvGraphicFramePr>
            <p:cNvPr id="20" name="Object 21"/>
            <p:cNvGraphicFramePr>
              <a:graphicFrameLocks noChangeAspect="1"/>
            </p:cNvGraphicFramePr>
            <p:nvPr/>
          </p:nvGraphicFramePr>
          <p:xfrm>
            <a:off x="975" y="3339"/>
            <a:ext cx="386" cy="318"/>
          </p:xfrm>
          <a:graphic>
            <a:graphicData uri="http://schemas.openxmlformats.org/presentationml/2006/ole">
              <p:oleObj spid="_x0000_s65544" name="Equation" r:id="rId9" imgW="215640" imgH="177480" progId="Equation.3">
                <p:embed/>
              </p:oleObj>
            </a:graphicData>
          </a:graphic>
        </p:graphicFrame>
        <p:graphicFrame>
          <p:nvGraphicFramePr>
            <p:cNvPr id="21" name="Object 22"/>
            <p:cNvGraphicFramePr>
              <a:graphicFrameLocks noChangeAspect="1"/>
            </p:cNvGraphicFramePr>
            <p:nvPr/>
          </p:nvGraphicFramePr>
          <p:xfrm>
            <a:off x="3619" y="2659"/>
            <a:ext cx="199" cy="221"/>
          </p:xfrm>
          <a:graphic>
            <a:graphicData uri="http://schemas.openxmlformats.org/presentationml/2006/ole">
              <p:oleObj spid="_x0000_s65545" name="Equation" r:id="rId10" imgW="114120" imgH="126720" progId="Equation.3">
                <p:embed/>
              </p:oleObj>
            </a:graphicData>
          </a:graphic>
        </p:graphicFrame>
        <p:graphicFrame>
          <p:nvGraphicFramePr>
            <p:cNvPr id="22" name="Object 23"/>
            <p:cNvGraphicFramePr>
              <a:graphicFrameLocks noChangeAspect="1"/>
            </p:cNvGraphicFramePr>
            <p:nvPr/>
          </p:nvGraphicFramePr>
          <p:xfrm>
            <a:off x="2712" y="1850"/>
            <a:ext cx="203" cy="221"/>
          </p:xfrm>
          <a:graphic>
            <a:graphicData uri="http://schemas.openxmlformats.org/presentationml/2006/ole">
              <p:oleObj spid="_x0000_s65546" name="Equation" r:id="rId11" imgW="152280" imgH="164880" progId="Equation.3">
                <p:embed/>
              </p:oleObj>
            </a:graphicData>
          </a:graphic>
        </p:graphicFrame>
        <p:sp>
          <p:nvSpPr>
            <p:cNvPr id="23" name="Line 25"/>
            <p:cNvSpPr>
              <a:spLocks noChangeShapeType="1"/>
            </p:cNvSpPr>
            <p:nvPr/>
          </p:nvSpPr>
          <p:spPr bwMode="auto">
            <a:xfrm flipV="1">
              <a:off x="2925" y="3249"/>
              <a:ext cx="1089" cy="0"/>
            </a:xfrm>
            <a:prstGeom prst="line">
              <a:avLst/>
            </a:prstGeom>
            <a:noFill/>
            <a:ln w="28575">
              <a:solidFill>
                <a:srgbClr val="FF0000"/>
              </a:solidFill>
              <a:round/>
              <a:headEnd/>
              <a:tailEnd/>
            </a:ln>
            <a:effectLst/>
          </p:spPr>
          <p:txBody>
            <a:bodyPr/>
            <a:lstStyle/>
            <a:p>
              <a:endParaRPr lang="en-US"/>
            </a:p>
          </p:txBody>
        </p:sp>
        <p:sp>
          <p:nvSpPr>
            <p:cNvPr id="24" name="Line 26"/>
            <p:cNvSpPr>
              <a:spLocks noChangeShapeType="1"/>
            </p:cNvSpPr>
            <p:nvPr/>
          </p:nvSpPr>
          <p:spPr bwMode="auto">
            <a:xfrm flipH="1">
              <a:off x="1338" y="3067"/>
              <a:ext cx="362" cy="318"/>
            </a:xfrm>
            <a:prstGeom prst="line">
              <a:avLst/>
            </a:prstGeom>
            <a:noFill/>
            <a:ln w="9525">
              <a:solidFill>
                <a:srgbClr val="000000"/>
              </a:solidFill>
              <a:round/>
              <a:headEnd/>
              <a:tailEnd type="triangle" w="med" len="med"/>
            </a:ln>
            <a:effectLst/>
          </p:spPr>
          <p:txBody>
            <a:bodyPr/>
            <a:lstStyle/>
            <a:p>
              <a:endParaRPr lang="en-US"/>
            </a:p>
          </p:txBody>
        </p:sp>
        <p:sp>
          <p:nvSpPr>
            <p:cNvPr id="25" name="Text Box 28"/>
            <p:cNvSpPr txBox="1">
              <a:spLocks noChangeArrowheads="1"/>
            </p:cNvSpPr>
            <p:nvPr/>
          </p:nvSpPr>
          <p:spPr bwMode="auto">
            <a:xfrm>
              <a:off x="2154" y="255"/>
              <a:ext cx="298" cy="442"/>
            </a:xfrm>
            <a:prstGeom prst="rect">
              <a:avLst/>
            </a:prstGeom>
            <a:noFill/>
            <a:ln w="9525">
              <a:noFill/>
              <a:miter lim="800000"/>
              <a:headEnd/>
              <a:tailEnd/>
            </a:ln>
            <a:effectLst/>
          </p:spPr>
          <p:txBody>
            <a:bodyPr wrap="none">
              <a:spAutoFit/>
            </a:bodyPr>
            <a:lstStyle/>
            <a:p>
              <a:r>
                <a:rPr lang="en-US" sz="4000" b="1">
                  <a:solidFill>
                    <a:srgbClr val="660066"/>
                  </a:solidFill>
                </a:rPr>
                <a:t>+</a:t>
              </a:r>
              <a:endParaRPr lang="en-IN" sz="4000" b="1">
                <a:solidFill>
                  <a:srgbClr val="660066"/>
                </a:solidFill>
              </a:endParaRPr>
            </a:p>
          </p:txBody>
        </p:sp>
        <p:sp>
          <p:nvSpPr>
            <p:cNvPr id="26" name="Text Box 29"/>
            <p:cNvSpPr txBox="1">
              <a:spLocks noChangeArrowheads="1"/>
            </p:cNvSpPr>
            <p:nvPr/>
          </p:nvSpPr>
          <p:spPr bwMode="auto">
            <a:xfrm>
              <a:off x="1247" y="1253"/>
              <a:ext cx="298" cy="442"/>
            </a:xfrm>
            <a:prstGeom prst="rect">
              <a:avLst/>
            </a:prstGeom>
            <a:noFill/>
            <a:ln w="9525">
              <a:noFill/>
              <a:miter lim="800000"/>
              <a:headEnd/>
              <a:tailEnd/>
            </a:ln>
            <a:effectLst/>
          </p:spPr>
          <p:txBody>
            <a:bodyPr wrap="none">
              <a:spAutoFit/>
            </a:bodyPr>
            <a:lstStyle/>
            <a:p>
              <a:r>
                <a:rPr lang="en-US" sz="4000" b="1">
                  <a:solidFill>
                    <a:srgbClr val="660066"/>
                  </a:solidFill>
                </a:rPr>
                <a:t>+</a:t>
              </a:r>
              <a:endParaRPr lang="en-IN" sz="4000" b="1">
                <a:solidFill>
                  <a:srgbClr val="660066"/>
                </a:solidFill>
              </a:endParaRPr>
            </a:p>
          </p:txBody>
        </p:sp>
        <p:sp>
          <p:nvSpPr>
            <p:cNvPr id="27" name="Text Box 31"/>
            <p:cNvSpPr txBox="1">
              <a:spLocks noChangeArrowheads="1"/>
            </p:cNvSpPr>
            <p:nvPr/>
          </p:nvSpPr>
          <p:spPr bwMode="auto">
            <a:xfrm>
              <a:off x="1111" y="1706"/>
              <a:ext cx="298" cy="442"/>
            </a:xfrm>
            <a:prstGeom prst="rect">
              <a:avLst/>
            </a:prstGeom>
            <a:noFill/>
            <a:ln w="9525">
              <a:noFill/>
              <a:miter lim="800000"/>
              <a:headEnd/>
              <a:tailEnd/>
            </a:ln>
            <a:effectLst/>
          </p:spPr>
          <p:txBody>
            <a:bodyPr wrap="none">
              <a:spAutoFit/>
            </a:bodyPr>
            <a:lstStyle/>
            <a:p>
              <a:r>
                <a:rPr lang="en-US" sz="4000" b="1">
                  <a:solidFill>
                    <a:srgbClr val="660066"/>
                  </a:solidFill>
                </a:rPr>
                <a:t>+</a:t>
              </a:r>
              <a:endParaRPr lang="en-IN" sz="4000" b="1">
                <a:solidFill>
                  <a:srgbClr val="660066"/>
                </a:solidFill>
              </a:endParaRPr>
            </a:p>
          </p:txBody>
        </p:sp>
        <p:sp>
          <p:nvSpPr>
            <p:cNvPr id="28" name="Text Box 32"/>
            <p:cNvSpPr txBox="1">
              <a:spLocks noChangeArrowheads="1"/>
            </p:cNvSpPr>
            <p:nvPr/>
          </p:nvSpPr>
          <p:spPr bwMode="auto">
            <a:xfrm>
              <a:off x="1474" y="845"/>
              <a:ext cx="298" cy="442"/>
            </a:xfrm>
            <a:prstGeom prst="rect">
              <a:avLst/>
            </a:prstGeom>
            <a:noFill/>
            <a:ln w="9525">
              <a:noFill/>
              <a:miter lim="800000"/>
              <a:headEnd/>
              <a:tailEnd/>
            </a:ln>
            <a:effectLst/>
          </p:spPr>
          <p:txBody>
            <a:bodyPr wrap="none">
              <a:spAutoFit/>
            </a:bodyPr>
            <a:lstStyle/>
            <a:p>
              <a:r>
                <a:rPr lang="en-US" sz="4000" b="1">
                  <a:solidFill>
                    <a:srgbClr val="660066"/>
                  </a:solidFill>
                </a:rPr>
                <a:t>+</a:t>
              </a:r>
              <a:endParaRPr lang="en-IN" sz="4000" b="1">
                <a:solidFill>
                  <a:srgbClr val="660066"/>
                </a:solidFill>
              </a:endParaRPr>
            </a:p>
          </p:txBody>
        </p:sp>
        <p:sp>
          <p:nvSpPr>
            <p:cNvPr id="29" name="Text Box 33"/>
            <p:cNvSpPr txBox="1">
              <a:spLocks noChangeArrowheads="1"/>
            </p:cNvSpPr>
            <p:nvPr/>
          </p:nvSpPr>
          <p:spPr bwMode="auto">
            <a:xfrm>
              <a:off x="4105" y="890"/>
              <a:ext cx="298" cy="442"/>
            </a:xfrm>
            <a:prstGeom prst="rect">
              <a:avLst/>
            </a:prstGeom>
            <a:noFill/>
            <a:ln w="9525">
              <a:noFill/>
              <a:miter lim="800000"/>
              <a:headEnd/>
              <a:tailEnd/>
            </a:ln>
            <a:effectLst/>
          </p:spPr>
          <p:txBody>
            <a:bodyPr wrap="none">
              <a:spAutoFit/>
            </a:bodyPr>
            <a:lstStyle/>
            <a:p>
              <a:r>
                <a:rPr lang="en-US" sz="4000" b="1">
                  <a:solidFill>
                    <a:srgbClr val="660066"/>
                  </a:solidFill>
                </a:rPr>
                <a:t>+</a:t>
              </a:r>
              <a:endParaRPr lang="en-IN" sz="4000" b="1">
                <a:solidFill>
                  <a:srgbClr val="660066"/>
                </a:solidFill>
              </a:endParaRPr>
            </a:p>
          </p:txBody>
        </p:sp>
        <p:sp>
          <p:nvSpPr>
            <p:cNvPr id="30" name="Text Box 34"/>
            <p:cNvSpPr txBox="1">
              <a:spLocks noChangeArrowheads="1"/>
            </p:cNvSpPr>
            <p:nvPr/>
          </p:nvSpPr>
          <p:spPr bwMode="auto">
            <a:xfrm>
              <a:off x="4351" y="1253"/>
              <a:ext cx="298" cy="442"/>
            </a:xfrm>
            <a:prstGeom prst="rect">
              <a:avLst/>
            </a:prstGeom>
            <a:noFill/>
            <a:ln w="9525">
              <a:noFill/>
              <a:miter lim="800000"/>
              <a:headEnd/>
              <a:tailEnd/>
            </a:ln>
            <a:effectLst/>
          </p:spPr>
          <p:txBody>
            <a:bodyPr wrap="none">
              <a:spAutoFit/>
            </a:bodyPr>
            <a:lstStyle/>
            <a:p>
              <a:r>
                <a:rPr lang="en-US" sz="4000" b="1">
                  <a:solidFill>
                    <a:srgbClr val="660066"/>
                  </a:solidFill>
                </a:rPr>
                <a:t>+</a:t>
              </a:r>
              <a:endParaRPr lang="en-IN" sz="4000" b="1">
                <a:solidFill>
                  <a:srgbClr val="660066"/>
                </a:solidFill>
              </a:endParaRPr>
            </a:p>
          </p:txBody>
        </p:sp>
        <p:sp>
          <p:nvSpPr>
            <p:cNvPr id="31" name="Text Box 35"/>
            <p:cNvSpPr txBox="1">
              <a:spLocks noChangeArrowheads="1"/>
            </p:cNvSpPr>
            <p:nvPr/>
          </p:nvSpPr>
          <p:spPr bwMode="auto">
            <a:xfrm>
              <a:off x="4422" y="1706"/>
              <a:ext cx="298" cy="442"/>
            </a:xfrm>
            <a:prstGeom prst="rect">
              <a:avLst/>
            </a:prstGeom>
            <a:noFill/>
            <a:ln w="9525">
              <a:noFill/>
              <a:miter lim="800000"/>
              <a:headEnd/>
              <a:tailEnd/>
            </a:ln>
            <a:effectLst/>
          </p:spPr>
          <p:txBody>
            <a:bodyPr wrap="none">
              <a:spAutoFit/>
            </a:bodyPr>
            <a:lstStyle/>
            <a:p>
              <a:r>
                <a:rPr lang="en-US" sz="4000" b="1">
                  <a:solidFill>
                    <a:srgbClr val="660066"/>
                  </a:solidFill>
                </a:rPr>
                <a:t>+</a:t>
              </a:r>
              <a:endParaRPr lang="en-IN" sz="4000" b="1">
                <a:solidFill>
                  <a:srgbClr val="660066"/>
                </a:solidFill>
              </a:endParaRPr>
            </a:p>
          </p:txBody>
        </p:sp>
        <p:sp>
          <p:nvSpPr>
            <p:cNvPr id="32" name="Text Box 36"/>
            <p:cNvSpPr txBox="1">
              <a:spLocks noChangeArrowheads="1"/>
            </p:cNvSpPr>
            <p:nvPr/>
          </p:nvSpPr>
          <p:spPr bwMode="auto">
            <a:xfrm>
              <a:off x="3923" y="618"/>
              <a:ext cx="298" cy="442"/>
            </a:xfrm>
            <a:prstGeom prst="rect">
              <a:avLst/>
            </a:prstGeom>
            <a:noFill/>
            <a:ln w="9525">
              <a:noFill/>
              <a:miter lim="800000"/>
              <a:headEnd/>
              <a:tailEnd/>
            </a:ln>
            <a:effectLst/>
          </p:spPr>
          <p:txBody>
            <a:bodyPr wrap="none">
              <a:spAutoFit/>
            </a:bodyPr>
            <a:lstStyle/>
            <a:p>
              <a:r>
                <a:rPr lang="en-US" sz="4000" b="1">
                  <a:solidFill>
                    <a:srgbClr val="660066"/>
                  </a:solidFill>
                </a:rPr>
                <a:t>+</a:t>
              </a:r>
              <a:endParaRPr lang="en-IN" sz="4000" b="1">
                <a:solidFill>
                  <a:srgbClr val="660066"/>
                </a:solidFill>
              </a:endParaRPr>
            </a:p>
          </p:txBody>
        </p:sp>
        <p:sp>
          <p:nvSpPr>
            <p:cNvPr id="33" name="Text Box 37"/>
            <p:cNvSpPr txBox="1">
              <a:spLocks noChangeArrowheads="1"/>
            </p:cNvSpPr>
            <p:nvPr/>
          </p:nvSpPr>
          <p:spPr bwMode="auto">
            <a:xfrm>
              <a:off x="3560" y="346"/>
              <a:ext cx="298" cy="442"/>
            </a:xfrm>
            <a:prstGeom prst="rect">
              <a:avLst/>
            </a:prstGeom>
            <a:noFill/>
            <a:ln w="9525">
              <a:noFill/>
              <a:miter lim="800000"/>
              <a:headEnd/>
              <a:tailEnd/>
            </a:ln>
            <a:effectLst/>
          </p:spPr>
          <p:txBody>
            <a:bodyPr wrap="none">
              <a:spAutoFit/>
            </a:bodyPr>
            <a:lstStyle/>
            <a:p>
              <a:r>
                <a:rPr lang="en-US" sz="4000" b="1">
                  <a:solidFill>
                    <a:srgbClr val="660066"/>
                  </a:solidFill>
                </a:rPr>
                <a:t>+</a:t>
              </a:r>
              <a:endParaRPr lang="en-IN" sz="4000" b="1">
                <a:solidFill>
                  <a:srgbClr val="660066"/>
                </a:solidFill>
              </a:endParaRPr>
            </a:p>
          </p:txBody>
        </p:sp>
        <p:sp>
          <p:nvSpPr>
            <p:cNvPr id="34" name="Text Box 39"/>
            <p:cNvSpPr txBox="1">
              <a:spLocks noChangeArrowheads="1"/>
            </p:cNvSpPr>
            <p:nvPr/>
          </p:nvSpPr>
          <p:spPr bwMode="auto">
            <a:xfrm>
              <a:off x="1701" y="482"/>
              <a:ext cx="298" cy="442"/>
            </a:xfrm>
            <a:prstGeom prst="rect">
              <a:avLst/>
            </a:prstGeom>
            <a:noFill/>
            <a:ln w="9525">
              <a:noFill/>
              <a:miter lim="800000"/>
              <a:headEnd/>
              <a:tailEnd/>
            </a:ln>
            <a:effectLst/>
          </p:spPr>
          <p:txBody>
            <a:bodyPr wrap="none">
              <a:spAutoFit/>
            </a:bodyPr>
            <a:lstStyle/>
            <a:p>
              <a:r>
                <a:rPr lang="en-US" sz="4000" b="1">
                  <a:solidFill>
                    <a:srgbClr val="660066"/>
                  </a:solidFill>
                </a:rPr>
                <a:t>+</a:t>
              </a:r>
              <a:endParaRPr lang="en-IN" sz="4000" b="1">
                <a:solidFill>
                  <a:srgbClr val="660066"/>
                </a:solidFill>
              </a:endParaRPr>
            </a:p>
          </p:txBody>
        </p:sp>
        <p:sp>
          <p:nvSpPr>
            <p:cNvPr id="35" name="Text Box 40"/>
            <p:cNvSpPr txBox="1">
              <a:spLocks noChangeArrowheads="1"/>
            </p:cNvSpPr>
            <p:nvPr/>
          </p:nvSpPr>
          <p:spPr bwMode="auto">
            <a:xfrm>
              <a:off x="2407" y="3540"/>
              <a:ext cx="292" cy="480"/>
            </a:xfrm>
            <a:prstGeom prst="rect">
              <a:avLst/>
            </a:prstGeom>
            <a:noFill/>
            <a:ln w="9525">
              <a:noFill/>
              <a:miter lim="800000"/>
              <a:headEnd/>
              <a:tailEnd/>
            </a:ln>
            <a:effectLst/>
          </p:spPr>
          <p:txBody>
            <a:bodyPr wrap="none">
              <a:spAutoFit/>
            </a:bodyPr>
            <a:lstStyle/>
            <a:p>
              <a:r>
                <a:rPr lang="en-US" sz="4400" b="1">
                  <a:solidFill>
                    <a:srgbClr val="660066"/>
                  </a:solidFill>
                </a:rPr>
                <a:t>_</a:t>
              </a:r>
              <a:endParaRPr lang="en-IN" sz="4400" b="1">
                <a:solidFill>
                  <a:srgbClr val="660066"/>
                </a:solidFill>
              </a:endParaRPr>
            </a:p>
          </p:txBody>
        </p:sp>
        <p:sp>
          <p:nvSpPr>
            <p:cNvPr id="36" name="Text Box 41"/>
            <p:cNvSpPr txBox="1">
              <a:spLocks noChangeArrowheads="1"/>
            </p:cNvSpPr>
            <p:nvPr/>
          </p:nvSpPr>
          <p:spPr bwMode="auto">
            <a:xfrm>
              <a:off x="4150" y="2704"/>
              <a:ext cx="292" cy="480"/>
            </a:xfrm>
            <a:prstGeom prst="rect">
              <a:avLst/>
            </a:prstGeom>
            <a:noFill/>
            <a:ln w="9525">
              <a:noFill/>
              <a:miter lim="800000"/>
              <a:headEnd/>
              <a:tailEnd/>
            </a:ln>
            <a:effectLst/>
          </p:spPr>
          <p:txBody>
            <a:bodyPr wrap="none">
              <a:spAutoFit/>
            </a:bodyPr>
            <a:lstStyle/>
            <a:p>
              <a:r>
                <a:rPr lang="en-US" sz="4400" b="1">
                  <a:solidFill>
                    <a:srgbClr val="660066"/>
                  </a:solidFill>
                </a:rPr>
                <a:t>_</a:t>
              </a:r>
              <a:endParaRPr lang="en-IN" sz="4400" b="1">
                <a:solidFill>
                  <a:srgbClr val="660066"/>
                </a:solidFill>
              </a:endParaRPr>
            </a:p>
          </p:txBody>
        </p:sp>
        <p:sp>
          <p:nvSpPr>
            <p:cNvPr id="37" name="Text Box 42"/>
            <p:cNvSpPr txBox="1">
              <a:spLocks noChangeArrowheads="1"/>
            </p:cNvSpPr>
            <p:nvPr/>
          </p:nvSpPr>
          <p:spPr bwMode="auto">
            <a:xfrm>
              <a:off x="1610" y="3022"/>
              <a:ext cx="292" cy="480"/>
            </a:xfrm>
            <a:prstGeom prst="rect">
              <a:avLst/>
            </a:prstGeom>
            <a:noFill/>
            <a:ln w="9525">
              <a:noFill/>
              <a:miter lim="800000"/>
              <a:headEnd/>
              <a:tailEnd/>
            </a:ln>
            <a:effectLst/>
          </p:spPr>
          <p:txBody>
            <a:bodyPr wrap="none">
              <a:spAutoFit/>
            </a:bodyPr>
            <a:lstStyle/>
            <a:p>
              <a:r>
                <a:rPr lang="en-US" sz="4400" b="1">
                  <a:solidFill>
                    <a:srgbClr val="660066"/>
                  </a:solidFill>
                </a:rPr>
                <a:t>_</a:t>
              </a:r>
              <a:endParaRPr lang="en-IN" sz="4400" b="1">
                <a:solidFill>
                  <a:srgbClr val="660066"/>
                </a:solidFill>
              </a:endParaRPr>
            </a:p>
          </p:txBody>
        </p:sp>
        <p:sp>
          <p:nvSpPr>
            <p:cNvPr id="38" name="Text Box 43"/>
            <p:cNvSpPr txBox="1">
              <a:spLocks noChangeArrowheads="1"/>
            </p:cNvSpPr>
            <p:nvPr/>
          </p:nvSpPr>
          <p:spPr bwMode="auto">
            <a:xfrm>
              <a:off x="4422" y="1933"/>
              <a:ext cx="292" cy="480"/>
            </a:xfrm>
            <a:prstGeom prst="rect">
              <a:avLst/>
            </a:prstGeom>
            <a:noFill/>
            <a:ln w="9525">
              <a:noFill/>
              <a:miter lim="800000"/>
              <a:headEnd/>
              <a:tailEnd/>
            </a:ln>
            <a:effectLst/>
          </p:spPr>
          <p:txBody>
            <a:bodyPr wrap="none">
              <a:spAutoFit/>
            </a:bodyPr>
            <a:lstStyle/>
            <a:p>
              <a:r>
                <a:rPr lang="en-US" sz="4400" b="1">
                  <a:solidFill>
                    <a:srgbClr val="660066"/>
                  </a:solidFill>
                </a:rPr>
                <a:t>_</a:t>
              </a:r>
              <a:endParaRPr lang="en-IN" sz="4400" b="1">
                <a:solidFill>
                  <a:srgbClr val="660066"/>
                </a:solidFill>
              </a:endParaRPr>
            </a:p>
          </p:txBody>
        </p:sp>
        <p:sp>
          <p:nvSpPr>
            <p:cNvPr id="39" name="Text Box 44"/>
            <p:cNvSpPr txBox="1">
              <a:spLocks noChangeArrowheads="1"/>
            </p:cNvSpPr>
            <p:nvPr/>
          </p:nvSpPr>
          <p:spPr bwMode="auto">
            <a:xfrm>
              <a:off x="1156" y="2251"/>
              <a:ext cx="292" cy="480"/>
            </a:xfrm>
            <a:prstGeom prst="rect">
              <a:avLst/>
            </a:prstGeom>
            <a:noFill/>
            <a:ln w="9525">
              <a:noFill/>
              <a:miter lim="800000"/>
              <a:headEnd/>
              <a:tailEnd/>
            </a:ln>
            <a:effectLst/>
          </p:spPr>
          <p:txBody>
            <a:bodyPr wrap="none">
              <a:spAutoFit/>
            </a:bodyPr>
            <a:lstStyle/>
            <a:p>
              <a:r>
                <a:rPr lang="en-US" sz="4400" b="1">
                  <a:solidFill>
                    <a:srgbClr val="660066"/>
                  </a:solidFill>
                </a:rPr>
                <a:t>_</a:t>
              </a:r>
              <a:endParaRPr lang="en-IN" sz="4400" b="1">
                <a:solidFill>
                  <a:srgbClr val="660066"/>
                </a:solidFill>
              </a:endParaRPr>
            </a:p>
          </p:txBody>
        </p:sp>
        <p:sp>
          <p:nvSpPr>
            <p:cNvPr id="40" name="Text Box 45"/>
            <p:cNvSpPr txBox="1">
              <a:spLocks noChangeArrowheads="1"/>
            </p:cNvSpPr>
            <p:nvPr/>
          </p:nvSpPr>
          <p:spPr bwMode="auto">
            <a:xfrm>
              <a:off x="1111" y="1888"/>
              <a:ext cx="292" cy="480"/>
            </a:xfrm>
            <a:prstGeom prst="rect">
              <a:avLst/>
            </a:prstGeom>
            <a:noFill/>
            <a:ln w="9525">
              <a:noFill/>
              <a:miter lim="800000"/>
              <a:headEnd/>
              <a:tailEnd/>
            </a:ln>
            <a:effectLst/>
          </p:spPr>
          <p:txBody>
            <a:bodyPr wrap="none">
              <a:spAutoFit/>
            </a:bodyPr>
            <a:lstStyle/>
            <a:p>
              <a:r>
                <a:rPr lang="en-US" sz="4400" b="1">
                  <a:solidFill>
                    <a:srgbClr val="660066"/>
                  </a:solidFill>
                </a:rPr>
                <a:t>_</a:t>
              </a:r>
              <a:endParaRPr lang="en-IN" sz="4400" b="1">
                <a:solidFill>
                  <a:srgbClr val="660066"/>
                </a:solidFill>
              </a:endParaRPr>
            </a:p>
          </p:txBody>
        </p:sp>
        <p:sp>
          <p:nvSpPr>
            <p:cNvPr id="41" name="Text Box 46"/>
            <p:cNvSpPr txBox="1">
              <a:spLocks noChangeArrowheads="1"/>
            </p:cNvSpPr>
            <p:nvPr/>
          </p:nvSpPr>
          <p:spPr bwMode="auto">
            <a:xfrm>
              <a:off x="3016" y="3521"/>
              <a:ext cx="292" cy="480"/>
            </a:xfrm>
            <a:prstGeom prst="rect">
              <a:avLst/>
            </a:prstGeom>
            <a:noFill/>
            <a:ln w="9525">
              <a:noFill/>
              <a:miter lim="800000"/>
              <a:headEnd/>
              <a:tailEnd/>
            </a:ln>
            <a:effectLst/>
          </p:spPr>
          <p:txBody>
            <a:bodyPr wrap="none">
              <a:spAutoFit/>
            </a:bodyPr>
            <a:lstStyle/>
            <a:p>
              <a:r>
                <a:rPr lang="en-US" sz="4400" b="1">
                  <a:solidFill>
                    <a:srgbClr val="660066"/>
                  </a:solidFill>
                </a:rPr>
                <a:t>_</a:t>
              </a:r>
              <a:endParaRPr lang="en-IN" sz="4400" b="1">
                <a:solidFill>
                  <a:srgbClr val="660066"/>
                </a:solidFill>
              </a:endParaRPr>
            </a:p>
          </p:txBody>
        </p:sp>
        <p:sp>
          <p:nvSpPr>
            <p:cNvPr id="42" name="Text Box 47"/>
            <p:cNvSpPr txBox="1">
              <a:spLocks noChangeArrowheads="1"/>
            </p:cNvSpPr>
            <p:nvPr/>
          </p:nvSpPr>
          <p:spPr bwMode="auto">
            <a:xfrm>
              <a:off x="1973" y="3268"/>
              <a:ext cx="292" cy="480"/>
            </a:xfrm>
            <a:prstGeom prst="rect">
              <a:avLst/>
            </a:prstGeom>
            <a:noFill/>
            <a:ln w="9525">
              <a:noFill/>
              <a:miter lim="800000"/>
              <a:headEnd/>
              <a:tailEnd/>
            </a:ln>
            <a:effectLst/>
          </p:spPr>
          <p:txBody>
            <a:bodyPr wrap="none">
              <a:spAutoFit/>
            </a:bodyPr>
            <a:lstStyle/>
            <a:p>
              <a:r>
                <a:rPr lang="en-US" sz="4400" b="1">
                  <a:solidFill>
                    <a:srgbClr val="660066"/>
                  </a:solidFill>
                </a:rPr>
                <a:t>_</a:t>
              </a:r>
              <a:endParaRPr lang="en-IN" sz="4400" b="1">
                <a:solidFill>
                  <a:srgbClr val="660066"/>
                </a:solidFill>
              </a:endParaRPr>
            </a:p>
          </p:txBody>
        </p:sp>
        <p:sp>
          <p:nvSpPr>
            <p:cNvPr id="43" name="Text Box 48"/>
            <p:cNvSpPr txBox="1">
              <a:spLocks noChangeArrowheads="1"/>
            </p:cNvSpPr>
            <p:nvPr/>
          </p:nvSpPr>
          <p:spPr bwMode="auto">
            <a:xfrm>
              <a:off x="3742" y="3222"/>
              <a:ext cx="292" cy="480"/>
            </a:xfrm>
            <a:prstGeom prst="rect">
              <a:avLst/>
            </a:prstGeom>
            <a:noFill/>
            <a:ln w="9525">
              <a:noFill/>
              <a:miter lim="800000"/>
              <a:headEnd/>
              <a:tailEnd/>
            </a:ln>
            <a:effectLst/>
          </p:spPr>
          <p:txBody>
            <a:bodyPr wrap="none">
              <a:spAutoFit/>
            </a:bodyPr>
            <a:lstStyle/>
            <a:p>
              <a:r>
                <a:rPr lang="en-US" sz="4400" b="1">
                  <a:solidFill>
                    <a:srgbClr val="660066"/>
                  </a:solidFill>
                </a:rPr>
                <a:t>_</a:t>
              </a:r>
              <a:endParaRPr lang="en-IN" sz="4400" b="1">
                <a:solidFill>
                  <a:srgbClr val="660066"/>
                </a:solidFill>
              </a:endParaRPr>
            </a:p>
          </p:txBody>
        </p:sp>
        <p:sp>
          <p:nvSpPr>
            <p:cNvPr id="44" name="Text Box 49"/>
            <p:cNvSpPr txBox="1">
              <a:spLocks noChangeArrowheads="1"/>
            </p:cNvSpPr>
            <p:nvPr/>
          </p:nvSpPr>
          <p:spPr bwMode="auto">
            <a:xfrm>
              <a:off x="1338" y="2614"/>
              <a:ext cx="292" cy="480"/>
            </a:xfrm>
            <a:prstGeom prst="rect">
              <a:avLst/>
            </a:prstGeom>
            <a:noFill/>
            <a:ln w="9525">
              <a:noFill/>
              <a:miter lim="800000"/>
              <a:headEnd/>
              <a:tailEnd/>
            </a:ln>
            <a:effectLst/>
          </p:spPr>
          <p:txBody>
            <a:bodyPr wrap="none">
              <a:spAutoFit/>
            </a:bodyPr>
            <a:lstStyle/>
            <a:p>
              <a:r>
                <a:rPr lang="en-US" sz="4400" b="1">
                  <a:solidFill>
                    <a:srgbClr val="660066"/>
                  </a:solidFill>
                </a:rPr>
                <a:t>_</a:t>
              </a:r>
              <a:endParaRPr lang="en-IN" sz="4400" b="1">
                <a:solidFill>
                  <a:srgbClr val="660066"/>
                </a:solidFill>
              </a:endParaRPr>
            </a:p>
          </p:txBody>
        </p:sp>
        <p:sp>
          <p:nvSpPr>
            <p:cNvPr id="45" name="Text Box 50"/>
            <p:cNvSpPr txBox="1">
              <a:spLocks noChangeArrowheads="1"/>
            </p:cNvSpPr>
            <p:nvPr/>
          </p:nvSpPr>
          <p:spPr bwMode="auto">
            <a:xfrm>
              <a:off x="4377" y="2160"/>
              <a:ext cx="292" cy="480"/>
            </a:xfrm>
            <a:prstGeom prst="rect">
              <a:avLst/>
            </a:prstGeom>
            <a:noFill/>
            <a:ln w="9525">
              <a:noFill/>
              <a:miter lim="800000"/>
              <a:headEnd/>
              <a:tailEnd/>
            </a:ln>
            <a:effectLst/>
          </p:spPr>
          <p:txBody>
            <a:bodyPr wrap="none">
              <a:spAutoFit/>
            </a:bodyPr>
            <a:lstStyle/>
            <a:p>
              <a:r>
                <a:rPr lang="en-US" sz="4400" b="1">
                  <a:solidFill>
                    <a:srgbClr val="660066"/>
                  </a:solidFill>
                </a:rPr>
                <a:t>_</a:t>
              </a:r>
              <a:endParaRPr lang="en-IN" sz="4400" b="1">
                <a:solidFill>
                  <a:srgbClr val="660066"/>
                </a:solidFill>
              </a:endParaRPr>
            </a:p>
          </p:txBody>
        </p:sp>
        <p:sp>
          <p:nvSpPr>
            <p:cNvPr id="46" name="Text Box 51"/>
            <p:cNvSpPr txBox="1">
              <a:spLocks noChangeArrowheads="1"/>
            </p:cNvSpPr>
            <p:nvPr/>
          </p:nvSpPr>
          <p:spPr bwMode="auto">
            <a:xfrm>
              <a:off x="3470" y="3358"/>
              <a:ext cx="292" cy="480"/>
            </a:xfrm>
            <a:prstGeom prst="rect">
              <a:avLst/>
            </a:prstGeom>
            <a:noFill/>
            <a:ln w="9525">
              <a:noFill/>
              <a:miter lim="800000"/>
              <a:headEnd/>
              <a:tailEnd/>
            </a:ln>
            <a:effectLst/>
          </p:spPr>
          <p:txBody>
            <a:bodyPr wrap="none">
              <a:spAutoFit/>
            </a:bodyPr>
            <a:lstStyle/>
            <a:p>
              <a:r>
                <a:rPr lang="en-US" sz="4400" b="1">
                  <a:solidFill>
                    <a:srgbClr val="660066"/>
                  </a:solidFill>
                </a:rPr>
                <a:t>_</a:t>
              </a:r>
              <a:endParaRPr lang="en-IN" sz="4400" b="1">
                <a:solidFill>
                  <a:srgbClr val="660066"/>
                </a:solidFill>
              </a:endParaRPr>
            </a:p>
          </p:txBody>
        </p:sp>
      </p:grpSp>
      <p:sp>
        <p:nvSpPr>
          <p:cNvPr id="47" name="Rectangle 46"/>
          <p:cNvSpPr/>
          <p:nvPr/>
        </p:nvSpPr>
        <p:spPr>
          <a:xfrm>
            <a:off x="7191500" y="235525"/>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3400" y="381000"/>
            <a:ext cx="8002587" cy="5976937"/>
          </a:xfrm>
          <a:prstGeom prst="rect">
            <a:avLst/>
          </a:prstGeom>
        </p:spPr>
        <p:txBody>
          <a:bodyPr/>
          <a:lstStyle/>
          <a:p>
            <a:pPr marL="342900" lvl="0" indent="-342900">
              <a:spcBef>
                <a:spcPct val="20000"/>
              </a:spcBef>
              <a:buClr>
                <a:srgbClr val="FF0000"/>
              </a:buClr>
              <a:buSzPct val="100000"/>
              <a:buFont typeface="Wingdings" pitchFamily="2" charset="2"/>
              <a:buChar char="ü"/>
            </a:pPr>
            <a:r>
              <a:rPr lang="en-US" sz="2800" b="1" dirty="0" smtClean="0">
                <a:solidFill>
                  <a:srgbClr val="FF0000"/>
                </a:solidFill>
                <a:latin typeface="Arial" pitchFamily="34" charset="0"/>
                <a:cs typeface="Arial" pitchFamily="34" charset="0"/>
              </a:rPr>
              <a:t>Field E</a:t>
            </a:r>
            <a:r>
              <a:rPr lang="en-US" sz="2800" b="1" baseline="-25000" dirty="0" smtClean="0">
                <a:solidFill>
                  <a:srgbClr val="FF0000"/>
                </a:solidFill>
                <a:latin typeface="Arial" pitchFamily="34" charset="0"/>
                <a:cs typeface="Arial" pitchFamily="34" charset="0"/>
              </a:rPr>
              <a:t>4</a:t>
            </a:r>
            <a:r>
              <a:rPr lang="en-US" sz="2800" b="1" dirty="0" smtClean="0">
                <a:solidFill>
                  <a:srgbClr val="FF0000"/>
                </a:solidFill>
                <a:latin typeface="Arial" pitchFamily="34" charset="0"/>
                <a:cs typeface="Arial" pitchFamily="34" charset="0"/>
              </a:rPr>
              <a:t>:</a:t>
            </a:r>
            <a:endParaRPr lang="en-US" sz="2800" dirty="0" smtClean="0">
              <a:effectLst>
                <a:outerShdw blurRad="38100" dist="38100" dir="2700000" algn="tl">
                  <a:srgbClr val="BB5F03"/>
                </a:outerShdw>
              </a:effectLst>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200" b="1" i="0" u="none" strike="noStrike" kern="1200" cap="none" spc="0" normalizeH="0" baseline="0" noProof="0" dirty="0" smtClean="0">
                <a:ln>
                  <a:noFill/>
                </a:ln>
                <a:solidFill>
                  <a:srgbClr val="FF0000"/>
                </a:solidFill>
                <a:effectLst/>
                <a:uLnTx/>
                <a:uFillTx/>
                <a:latin typeface="Arial" pitchFamily="34" charset="0"/>
                <a:cs typeface="Arial" pitchFamily="34" charset="0"/>
              </a:rPr>
              <a:t>	1.</a:t>
            </a:r>
            <a:r>
              <a:rPr kumimoji="0" lang="en-US" sz="2200" b="1" i="0" u="none" strike="noStrike" kern="1200" cap="none" spc="0" normalizeH="0" noProof="0" dirty="0" smtClean="0">
                <a:ln>
                  <a:noFill/>
                </a:ln>
                <a:solidFill>
                  <a:srgbClr val="FF0000"/>
                </a:solidFill>
                <a:effectLst/>
                <a:uLnTx/>
                <a:uFillTx/>
                <a:latin typeface="Arial" pitchFamily="34" charset="0"/>
                <a:cs typeface="Arial" pitchFamily="34" charset="0"/>
              </a:rPr>
              <a:t> </a:t>
            </a:r>
            <a:r>
              <a:rPr kumimoji="0" lang="en-US" sz="2200" b="1" i="0" u="none" strike="noStrike" kern="1200" cap="none" spc="0" normalizeH="0" baseline="0" noProof="0" dirty="0" smtClean="0">
                <a:ln>
                  <a:noFill/>
                </a:ln>
                <a:solidFill>
                  <a:srgbClr val="0000C8"/>
                </a:solidFill>
                <a:effectLst/>
                <a:uLnTx/>
                <a:uFillTx/>
                <a:latin typeface="Arial" pitchFamily="34" charset="0"/>
                <a:cs typeface="Arial" pitchFamily="34" charset="0"/>
              </a:rPr>
              <a:t>This is due to polarized charges on the surface of the spherical cavity.</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lang="en-US" sz="2800" dirty="0" smtClean="0"/>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200" b="1" i="0" u="none" strike="noStrike" kern="1200" cap="none" spc="0" normalizeH="0" baseline="0" noProof="0" dirty="0" smtClean="0">
                <a:ln>
                  <a:noFill/>
                </a:ln>
                <a:solidFill>
                  <a:srgbClr val="0000C8"/>
                </a:solidFill>
                <a:effectLst/>
                <a:uLnTx/>
                <a:uFillTx/>
                <a:latin typeface="Arial" pitchFamily="34" charset="0"/>
                <a:cs typeface="Arial" pitchFamily="34" charset="0"/>
              </a:rPr>
              <a:t>	Where   </a:t>
            </a:r>
            <a:r>
              <a:rPr kumimoji="0" lang="en-US" sz="2200" b="1" i="0" u="none" strike="noStrike" kern="1200" cap="none" spc="0" normalizeH="0" baseline="0" noProof="0" dirty="0" err="1" smtClean="0">
                <a:ln>
                  <a:noFill/>
                </a:ln>
                <a:solidFill>
                  <a:srgbClr val="0000C8"/>
                </a:solidFill>
                <a:effectLst/>
                <a:uLnTx/>
                <a:uFillTx/>
                <a:latin typeface="Arial" pitchFamily="34" charset="0"/>
                <a:cs typeface="Arial" pitchFamily="34" charset="0"/>
              </a:rPr>
              <a:t>dA</a:t>
            </a:r>
            <a:r>
              <a:rPr kumimoji="0" lang="en-US" sz="2200" b="1" i="0" u="none" strike="noStrike" kern="1200" cap="none" spc="0" normalizeH="0" baseline="0" noProof="0" dirty="0" smtClean="0">
                <a:ln>
                  <a:noFill/>
                </a:ln>
                <a:solidFill>
                  <a:srgbClr val="0000C8"/>
                </a:solidFill>
                <a:effectLst/>
                <a:uLnTx/>
                <a:uFillTx/>
                <a:latin typeface="Arial" pitchFamily="34" charset="0"/>
                <a:cs typeface="Arial" pitchFamily="34" charset="0"/>
              </a:rPr>
              <a:t>  is Surface area  between </a:t>
            </a:r>
            <a:r>
              <a:rPr kumimoji="0" lang="el-GR" sz="2200" b="1" i="0" u="none" strike="noStrike" kern="1200" cap="none" spc="0" normalizeH="0" baseline="0" noProof="0" dirty="0" smtClean="0">
                <a:ln>
                  <a:noFill/>
                </a:ln>
                <a:solidFill>
                  <a:srgbClr val="0000C8"/>
                </a:solidFill>
                <a:effectLst/>
                <a:uLnTx/>
                <a:uFillTx/>
                <a:latin typeface="Arial" pitchFamily="34" charset="0"/>
                <a:cs typeface="Arial" pitchFamily="34" charset="0"/>
              </a:rPr>
              <a:t>θ</a:t>
            </a:r>
            <a:r>
              <a:rPr kumimoji="0" lang="en-US" sz="2200" b="1" i="0" u="none" strike="noStrike" kern="1200" cap="none" spc="0" normalizeH="0" baseline="0" noProof="0" dirty="0" smtClean="0">
                <a:ln>
                  <a:noFill/>
                </a:ln>
                <a:solidFill>
                  <a:srgbClr val="0000C8"/>
                </a:solidFill>
                <a:effectLst/>
                <a:uLnTx/>
                <a:uFillTx/>
                <a:latin typeface="Arial" pitchFamily="34" charset="0"/>
                <a:cs typeface="Arial" pitchFamily="34" charset="0"/>
              </a:rPr>
              <a:t> &amp; </a:t>
            </a:r>
            <a:r>
              <a:rPr kumimoji="0" lang="el-GR" sz="2200" b="1" i="0" u="none" strike="noStrike" kern="1200" cap="none" spc="0" normalizeH="0" baseline="0" noProof="0" dirty="0" smtClean="0">
                <a:ln>
                  <a:noFill/>
                </a:ln>
                <a:solidFill>
                  <a:srgbClr val="0000C8"/>
                </a:solidFill>
                <a:effectLst/>
                <a:uLnTx/>
                <a:uFillTx/>
                <a:latin typeface="Arial" pitchFamily="34" charset="0"/>
                <a:cs typeface="Arial" pitchFamily="34" charset="0"/>
              </a:rPr>
              <a:t>θ</a:t>
            </a:r>
            <a:r>
              <a:rPr kumimoji="0" lang="en-US" sz="2200" b="1" i="0" u="none" strike="noStrike" kern="1200" cap="none" spc="0" normalizeH="0" baseline="0" noProof="0" dirty="0" smtClean="0">
                <a:ln>
                  <a:noFill/>
                </a:ln>
                <a:solidFill>
                  <a:srgbClr val="0000C8"/>
                </a:solidFill>
                <a:effectLst/>
                <a:uLnTx/>
                <a:uFillTx/>
                <a:latin typeface="Arial" pitchFamily="34" charset="0"/>
                <a:cs typeface="Arial" pitchFamily="34" charset="0"/>
              </a:rPr>
              <a:t>+d</a:t>
            </a:r>
            <a:r>
              <a:rPr kumimoji="0" lang="el-GR" sz="2200" b="1" i="0" u="none" strike="noStrike" kern="1200" cap="none" spc="0" normalizeH="0" baseline="0" noProof="0" dirty="0" smtClean="0">
                <a:ln>
                  <a:noFill/>
                </a:ln>
                <a:solidFill>
                  <a:srgbClr val="0000C8"/>
                </a:solidFill>
                <a:effectLst/>
                <a:uLnTx/>
                <a:uFillTx/>
                <a:latin typeface="Arial" pitchFamily="34" charset="0"/>
                <a:cs typeface="Arial" pitchFamily="34" charset="0"/>
              </a:rPr>
              <a:t>θ</a:t>
            </a:r>
            <a:r>
              <a:rPr kumimoji="0" lang="en-US" sz="2200" b="1" i="0" u="none" strike="noStrike" kern="1200" cap="none" spc="0" normalizeH="0" baseline="0" noProof="0" dirty="0" smtClean="0">
                <a:ln>
                  <a:noFill/>
                </a:ln>
                <a:solidFill>
                  <a:srgbClr val="0000C8"/>
                </a:solidFill>
                <a:effectLst/>
                <a:uLnTx/>
                <a:uFillTx/>
                <a:latin typeface="Arial" pitchFamily="34" charset="0"/>
                <a:cs typeface="Arial" pitchFamily="34" charset="0"/>
              </a:rPr>
              <a:t>…    </a:t>
            </a:r>
            <a:endParaRPr kumimoji="0" lang="en-IN" sz="2200" b="1" i="0" u="none" strike="noStrike" kern="1200" cap="none" spc="0" normalizeH="0" baseline="0" noProof="0" dirty="0">
              <a:ln>
                <a:noFill/>
              </a:ln>
              <a:solidFill>
                <a:srgbClr val="0000C8"/>
              </a:solidFill>
              <a:effectLst/>
              <a:uLnTx/>
              <a:uFillTx/>
              <a:latin typeface="Arial" pitchFamily="34" charset="0"/>
              <a:cs typeface="Arial" pitchFamily="34" charset="0"/>
            </a:endParaRPr>
          </a:p>
        </p:txBody>
      </p:sp>
      <p:graphicFrame>
        <p:nvGraphicFramePr>
          <p:cNvPr id="3" name="Object 4"/>
          <p:cNvGraphicFramePr>
            <a:graphicFrameLocks noChangeAspect="1"/>
          </p:cNvGraphicFramePr>
          <p:nvPr/>
        </p:nvGraphicFramePr>
        <p:xfrm>
          <a:off x="2819400" y="1828800"/>
          <a:ext cx="3657600" cy="1544320"/>
        </p:xfrm>
        <a:graphic>
          <a:graphicData uri="http://schemas.openxmlformats.org/presentationml/2006/ole">
            <p:oleObj spid="_x0000_s66562" name="Equation" r:id="rId3" imgW="1206360" imgH="647640" progId="Equation.3">
              <p:embed/>
            </p:oleObj>
          </a:graphicData>
        </a:graphic>
      </p:graphicFrame>
      <p:sp>
        <p:nvSpPr>
          <p:cNvPr id="4" name="Rectangle 3"/>
          <p:cNvSpPr/>
          <p:nvPr/>
        </p:nvSpPr>
        <p:spPr>
          <a:xfrm>
            <a:off x="7191500" y="235525"/>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
        <p:nvSpPr>
          <p:cNvPr id="5" name="Rectangle 3"/>
          <p:cNvSpPr txBox="1">
            <a:spLocks noChangeArrowheads="1"/>
          </p:cNvSpPr>
          <p:nvPr/>
        </p:nvSpPr>
        <p:spPr>
          <a:xfrm>
            <a:off x="381000" y="4267200"/>
            <a:ext cx="8507412" cy="1468437"/>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1" i="0" u="none" strike="noStrike" kern="1200" cap="none" spc="0" normalizeH="0" baseline="0" noProof="0" dirty="0" smtClean="0">
                <a:ln>
                  <a:noFill/>
                </a:ln>
                <a:solidFill>
                  <a:srgbClr val="FF0000"/>
                </a:solidFill>
                <a:effectLst/>
                <a:uLnTx/>
                <a:uFillTx/>
                <a:latin typeface="+mn-lt"/>
                <a:ea typeface="+mn-ea"/>
                <a:cs typeface="+mn-cs"/>
              </a:rPr>
              <a:t>2. </a:t>
            </a:r>
            <a:r>
              <a:rPr kumimoji="0" lang="en-US" sz="2200" b="1" i="0" u="none" strike="noStrike" kern="1200" cap="none" spc="0" normalizeH="0" baseline="0" noProof="0" dirty="0" smtClean="0">
                <a:ln>
                  <a:noFill/>
                </a:ln>
                <a:solidFill>
                  <a:srgbClr val="0000C8"/>
                </a:solidFill>
                <a:effectLst/>
                <a:uLnTx/>
                <a:uFillTx/>
                <a:latin typeface="Arial" pitchFamily="34" charset="0"/>
                <a:cs typeface="Arial" pitchFamily="34" charset="0"/>
              </a:rPr>
              <a:t>The total charge present on the surface area </a:t>
            </a:r>
            <a:r>
              <a:rPr kumimoji="0" lang="en-US" sz="2200" b="1" i="0" u="none" strike="noStrike" kern="1200" cap="none" spc="0" normalizeH="0" baseline="0" noProof="0" dirty="0" err="1" smtClean="0">
                <a:ln>
                  <a:noFill/>
                </a:ln>
                <a:solidFill>
                  <a:srgbClr val="0000C8"/>
                </a:solidFill>
                <a:effectLst/>
                <a:uLnTx/>
                <a:uFillTx/>
                <a:latin typeface="Arial" pitchFamily="34" charset="0"/>
                <a:cs typeface="Arial" pitchFamily="34" charset="0"/>
              </a:rPr>
              <a:t>dA</a:t>
            </a:r>
            <a:r>
              <a:rPr kumimoji="0" lang="en-US" sz="2200" b="1" i="0" u="none" strike="noStrike" kern="1200" cap="none" spc="0" normalizeH="0" baseline="0" noProof="0" dirty="0" smtClean="0">
                <a:ln>
                  <a:noFill/>
                </a:ln>
                <a:solidFill>
                  <a:srgbClr val="0000C8"/>
                </a:solidFill>
                <a:effectLst/>
                <a:uLnTx/>
                <a:uFillTx/>
                <a:latin typeface="Arial" pitchFamily="34" charset="0"/>
                <a:cs typeface="Arial" pitchFamily="34" charset="0"/>
              </a:rPr>
              <a:t> is…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200" b="1" i="0" u="none" strike="noStrike" kern="1200" cap="none" spc="0" normalizeH="0" baseline="0" noProof="0" dirty="0" smtClean="0">
                <a:ln>
                  <a:noFill/>
                </a:ln>
                <a:solidFill>
                  <a:srgbClr val="0000C8"/>
                </a:solidFill>
                <a:effectLst/>
                <a:uLnTx/>
                <a:uFillTx/>
                <a:latin typeface="Arial" pitchFamily="34" charset="0"/>
                <a:cs typeface="Arial" pitchFamily="34" charset="0"/>
              </a:rPr>
              <a:t> 	</a:t>
            </a:r>
            <a:r>
              <a:rPr kumimoji="0" lang="en-US" sz="2200" b="1" i="0" u="none" strike="noStrike" kern="1200" cap="none" spc="0" normalizeH="0" baseline="0" noProof="0" dirty="0" err="1" smtClean="0">
                <a:ln>
                  <a:noFill/>
                </a:ln>
                <a:solidFill>
                  <a:srgbClr val="0000C8"/>
                </a:solidFill>
                <a:effectLst/>
                <a:uLnTx/>
                <a:uFillTx/>
                <a:latin typeface="Arial" pitchFamily="34" charset="0"/>
                <a:cs typeface="Arial" pitchFamily="34" charset="0"/>
              </a:rPr>
              <a:t>dq</a:t>
            </a:r>
            <a:r>
              <a:rPr kumimoji="0" lang="en-US" sz="2200" b="1" i="0" u="none" strike="noStrike" kern="1200" cap="none" spc="0" normalizeH="0" baseline="0" noProof="0" dirty="0" smtClean="0">
                <a:ln>
                  <a:noFill/>
                </a:ln>
                <a:solidFill>
                  <a:srgbClr val="0000C8"/>
                </a:solidFill>
                <a:effectLst/>
                <a:uLnTx/>
                <a:uFillTx/>
                <a:latin typeface="Arial" pitchFamily="34" charset="0"/>
                <a:cs typeface="Arial" pitchFamily="34" charset="0"/>
              </a:rPr>
              <a:t> = ( normal component of polarization ) X (  surface area )</a:t>
            </a:r>
            <a:endParaRPr kumimoji="0" lang="en-IN" sz="2200" b="1" i="0" u="none" strike="noStrike" kern="1200" cap="none" spc="0" normalizeH="0" baseline="0" noProof="0" dirty="0">
              <a:ln>
                <a:noFill/>
              </a:ln>
              <a:solidFill>
                <a:srgbClr val="0000C8"/>
              </a:solidFill>
              <a:effectLst/>
              <a:uLnTx/>
              <a:uFillTx/>
              <a:latin typeface="Arial" pitchFamily="34" charset="0"/>
              <a:cs typeface="Arial" pitchFamily="34" charset="0"/>
            </a:endParaRPr>
          </a:p>
        </p:txBody>
      </p:sp>
      <p:pic>
        <p:nvPicPr>
          <p:cNvPr id="66565" name="Picture 5" descr="C:\Users\jj\Downloads\1..PNG"/>
          <p:cNvPicPr>
            <a:picLocks noChangeAspect="1" noChangeArrowheads="1"/>
          </p:cNvPicPr>
          <p:nvPr/>
        </p:nvPicPr>
        <p:blipFill>
          <a:blip r:embed="rId4" cstate="print"/>
          <a:srcRect/>
          <a:stretch>
            <a:fillRect/>
          </a:stretch>
        </p:blipFill>
        <p:spPr bwMode="auto">
          <a:xfrm>
            <a:off x="2895600" y="5410200"/>
            <a:ext cx="3746061" cy="9906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685800"/>
            <a:ext cx="8991600" cy="457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1" i="0" u="none" strike="noStrike" kern="1200" cap="none" spc="0" normalizeH="0" baseline="0" noProof="0" dirty="0" smtClean="0">
                <a:ln>
                  <a:noFill/>
                </a:ln>
                <a:solidFill>
                  <a:srgbClr val="FF0000"/>
                </a:solidFill>
                <a:effectLst/>
                <a:uLnTx/>
                <a:uFillTx/>
                <a:latin typeface="Arial" pitchFamily="34" charset="0"/>
                <a:cs typeface="Arial" pitchFamily="34" charset="0"/>
              </a:rPr>
              <a:t>3. </a:t>
            </a:r>
            <a:r>
              <a:rPr kumimoji="0" lang="en-US" sz="2200" b="1" i="0" u="none" strike="noStrike" kern="1200" cap="none" spc="0" normalizeH="0" baseline="0" noProof="0" dirty="0" smtClean="0">
                <a:ln>
                  <a:noFill/>
                </a:ln>
                <a:solidFill>
                  <a:srgbClr val="0000C8"/>
                </a:solidFill>
                <a:effectLst/>
                <a:uLnTx/>
                <a:uFillTx/>
                <a:latin typeface="Arial" pitchFamily="34" charset="0"/>
                <a:cs typeface="Arial" pitchFamily="34" charset="0"/>
              </a:rPr>
              <a:t>The field due to this charge at A, denoted by dE</a:t>
            </a:r>
            <a:r>
              <a:rPr kumimoji="0" lang="en-US" sz="2200" b="1" i="0" u="none" strike="noStrike" kern="1200" cap="none" spc="0" normalizeH="0" baseline="-25000" noProof="0" dirty="0" smtClean="0">
                <a:ln>
                  <a:noFill/>
                </a:ln>
                <a:solidFill>
                  <a:srgbClr val="0000C8"/>
                </a:solidFill>
                <a:effectLst/>
                <a:uLnTx/>
                <a:uFillTx/>
                <a:latin typeface="Arial" pitchFamily="34" charset="0"/>
                <a:cs typeface="Arial" pitchFamily="34" charset="0"/>
              </a:rPr>
              <a:t>4  </a:t>
            </a:r>
            <a:r>
              <a:rPr kumimoji="0" lang="en-US" sz="2200" b="1" i="0" u="none" strike="noStrike" kern="1200" cap="none" spc="0" normalizeH="0" baseline="0" noProof="0" dirty="0" smtClean="0">
                <a:ln>
                  <a:noFill/>
                </a:ln>
                <a:solidFill>
                  <a:srgbClr val="0000C8"/>
                </a:solidFill>
                <a:effectLst/>
                <a:uLnTx/>
                <a:uFillTx/>
                <a:latin typeface="Arial" pitchFamily="34" charset="0"/>
                <a:cs typeface="Arial" pitchFamily="34" charset="0"/>
              </a:rPr>
              <a:t> is given by</a:t>
            </a:r>
            <a:endParaRPr kumimoji="0" lang="en-IN" sz="2200" b="1" i="0" u="none" strike="noStrike" kern="1200" cap="none" spc="0" normalizeH="0" baseline="0" noProof="0" dirty="0">
              <a:ln>
                <a:noFill/>
              </a:ln>
              <a:solidFill>
                <a:srgbClr val="0000C8"/>
              </a:solidFill>
              <a:effectLst/>
              <a:uLnTx/>
              <a:uFillTx/>
              <a:latin typeface="Arial" pitchFamily="34" charset="0"/>
              <a:cs typeface="Arial" pitchFamily="34" charset="0"/>
            </a:endParaRPr>
          </a:p>
        </p:txBody>
      </p:sp>
      <p:sp>
        <p:nvSpPr>
          <p:cNvPr id="4" name="Rectangle 7"/>
          <p:cNvSpPr>
            <a:spLocks noChangeArrowheads="1"/>
          </p:cNvSpPr>
          <p:nvPr/>
        </p:nvSpPr>
        <p:spPr bwMode="auto">
          <a:xfrm>
            <a:off x="304800" y="2667000"/>
            <a:ext cx="5076825" cy="576263"/>
          </a:xfrm>
          <a:prstGeom prst="rect">
            <a:avLst/>
          </a:prstGeom>
          <a:noFill/>
          <a:ln w="9525">
            <a:noFill/>
            <a:miter lim="800000"/>
            <a:headEnd/>
            <a:tailEnd/>
          </a:ln>
          <a:effectLst/>
        </p:spPr>
        <p:txBody>
          <a:bodyPr/>
          <a:lstStyle/>
          <a:p>
            <a:pPr marL="342900" indent="-342900">
              <a:spcBef>
                <a:spcPct val="20000"/>
              </a:spcBef>
              <a:buClr>
                <a:schemeClr val="hlink"/>
              </a:buClr>
              <a:buSzPct val="60000"/>
              <a:buFont typeface="Wingdings" pitchFamily="2" charset="2"/>
              <a:buNone/>
            </a:pPr>
            <a:r>
              <a:rPr lang="en-US" sz="2800" dirty="0">
                <a:effectLst>
                  <a:outerShdw blurRad="38100" dist="38100" dir="2700000" algn="tl">
                    <a:srgbClr val="000000"/>
                  </a:outerShdw>
                </a:effectLst>
              </a:rPr>
              <a:t>	</a:t>
            </a:r>
            <a:r>
              <a:rPr lang="en-US" sz="2800" b="1" dirty="0">
                <a:solidFill>
                  <a:srgbClr val="FF0000"/>
                </a:solidFill>
              </a:rPr>
              <a:t>The field  in </a:t>
            </a:r>
            <a:r>
              <a:rPr lang="el-GR" sz="2800" b="1" dirty="0">
                <a:solidFill>
                  <a:srgbClr val="FF0000"/>
                </a:solidFill>
                <a:cs typeface="Times New Roman" pitchFamily="18" charset="0"/>
              </a:rPr>
              <a:t>θ</a:t>
            </a:r>
            <a:r>
              <a:rPr lang="en-US" sz="2800" b="1" dirty="0">
                <a:solidFill>
                  <a:srgbClr val="FF0000"/>
                </a:solidFill>
                <a:cs typeface="Times New Roman" pitchFamily="18" charset="0"/>
              </a:rPr>
              <a:t> = 0 </a:t>
            </a:r>
            <a:r>
              <a:rPr lang="en-US" sz="2800" b="1" dirty="0">
                <a:solidFill>
                  <a:srgbClr val="FF0000"/>
                </a:solidFill>
              </a:rPr>
              <a:t>direction</a:t>
            </a:r>
            <a:r>
              <a:rPr lang="en-US" sz="2800" b="1" dirty="0"/>
              <a:t> </a:t>
            </a:r>
            <a:endParaRPr lang="en-IN" sz="2800" b="1" dirty="0"/>
          </a:p>
        </p:txBody>
      </p:sp>
      <p:sp>
        <p:nvSpPr>
          <p:cNvPr id="7" name="Rectangle 6"/>
          <p:cNvSpPr/>
          <p:nvPr/>
        </p:nvSpPr>
        <p:spPr>
          <a:xfrm>
            <a:off x="7191500" y="235525"/>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pic>
        <p:nvPicPr>
          <p:cNvPr id="67589" name="Picture 5" descr="C:\Users\jj\Downloads\1..PNG"/>
          <p:cNvPicPr>
            <a:picLocks noChangeAspect="1" noChangeArrowheads="1"/>
          </p:cNvPicPr>
          <p:nvPr/>
        </p:nvPicPr>
        <p:blipFill>
          <a:blip r:embed="rId2" cstate="print"/>
          <a:srcRect/>
          <a:stretch>
            <a:fillRect/>
          </a:stretch>
        </p:blipFill>
        <p:spPr bwMode="auto">
          <a:xfrm>
            <a:off x="2895600" y="1219200"/>
            <a:ext cx="3124200" cy="1066800"/>
          </a:xfrm>
          <a:prstGeom prst="rect">
            <a:avLst/>
          </a:prstGeom>
          <a:noFill/>
        </p:spPr>
      </p:pic>
      <p:pic>
        <p:nvPicPr>
          <p:cNvPr id="67591" name="Picture 7" descr="C:\Users\jj\Downloads\1..PNG"/>
          <p:cNvPicPr>
            <a:picLocks noChangeAspect="1" noChangeArrowheads="1"/>
          </p:cNvPicPr>
          <p:nvPr/>
        </p:nvPicPr>
        <p:blipFill>
          <a:blip r:embed="rId3" cstate="print"/>
          <a:srcRect/>
          <a:stretch>
            <a:fillRect/>
          </a:stretch>
        </p:blipFill>
        <p:spPr bwMode="auto">
          <a:xfrm>
            <a:off x="5029199" y="2514600"/>
            <a:ext cx="3009901" cy="914400"/>
          </a:xfrm>
          <a:prstGeom prst="rect">
            <a:avLst/>
          </a:prstGeom>
          <a:noFill/>
        </p:spPr>
      </p:pic>
      <p:pic>
        <p:nvPicPr>
          <p:cNvPr id="67592" name="Picture 8" descr="C:\Users\jj\Downloads\1..PNG"/>
          <p:cNvPicPr>
            <a:picLocks noChangeAspect="1" noChangeArrowheads="1"/>
          </p:cNvPicPr>
          <p:nvPr/>
        </p:nvPicPr>
        <p:blipFill>
          <a:blip r:embed="rId4" cstate="print"/>
          <a:srcRect/>
          <a:stretch>
            <a:fillRect/>
          </a:stretch>
        </p:blipFill>
        <p:spPr bwMode="auto">
          <a:xfrm>
            <a:off x="2209800" y="3733800"/>
            <a:ext cx="5227964" cy="2209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3" cstate="print"/>
          <a:srcRect/>
          <a:stretch>
            <a:fillRect/>
          </a:stretch>
        </p:blipFill>
        <p:spPr bwMode="auto">
          <a:xfrm>
            <a:off x="4343400" y="3457322"/>
            <a:ext cx="4114800" cy="3172077"/>
          </a:xfrm>
          <a:prstGeom prst="rect">
            <a:avLst/>
          </a:prstGeom>
          <a:noFill/>
          <a:ln w="9525">
            <a:noFill/>
            <a:miter lim="800000"/>
            <a:headEnd/>
            <a:tailEnd/>
          </a:ln>
        </p:spPr>
      </p:pic>
      <p:sp>
        <p:nvSpPr>
          <p:cNvPr id="4" name="Rectangle 2"/>
          <p:cNvSpPr txBox="1">
            <a:spLocks noChangeArrowheads="1"/>
          </p:cNvSpPr>
          <p:nvPr/>
        </p:nvSpPr>
        <p:spPr>
          <a:xfrm>
            <a:off x="1435925" y="545275"/>
            <a:ext cx="6400800" cy="1219200"/>
          </a:xfrm>
          <a:prstGeom prst="rect">
            <a:avLst/>
          </a:prstGeom>
          <a:solidFill>
            <a:srgbClr val="0000FF"/>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uLnTx/>
                <a:uFillTx/>
                <a:latin typeface="Arial" pitchFamily="34" charset="0"/>
                <a:ea typeface="+mj-ea"/>
                <a:cs typeface="Arial" pitchFamily="34" charset="0"/>
              </a:rPr>
              <a:t>Newton’s Law of</a:t>
            </a:r>
            <a:r>
              <a:rPr kumimoji="0" lang="en-US" sz="3600" b="1" i="0" u="none" strike="noStrike" kern="1200" cap="none" spc="0" normalizeH="0" noProof="0" dirty="0" smtClean="0">
                <a:ln>
                  <a:noFill/>
                </a:ln>
                <a:solidFill>
                  <a:srgbClr val="FFFF00"/>
                </a:solidFill>
                <a:effectLst/>
                <a:uLnTx/>
                <a:uFillTx/>
                <a:latin typeface="Arial" pitchFamily="34" charset="0"/>
                <a:ea typeface="+mj-ea"/>
                <a:cs typeface="Arial" pitchFamily="34" charset="0"/>
              </a:rPr>
              <a:t> </a:t>
            </a:r>
            <a:r>
              <a:rPr kumimoji="0" lang="en-US" sz="3600" b="1" i="0" u="none" strike="noStrike" kern="1200" cap="none" spc="0" normalizeH="0" baseline="0" noProof="0" dirty="0" smtClean="0">
                <a:ln>
                  <a:noFill/>
                </a:ln>
                <a:solidFill>
                  <a:srgbClr val="FFFF00"/>
                </a:solidFill>
                <a:effectLst/>
                <a:uLnTx/>
                <a:uFillTx/>
                <a:latin typeface="Arial" pitchFamily="34" charset="0"/>
                <a:ea typeface="+mj-ea"/>
                <a:cs typeface="Arial" pitchFamily="34" charset="0"/>
              </a:rPr>
              <a:t>Universal Gravitation</a:t>
            </a:r>
          </a:p>
        </p:txBody>
      </p:sp>
      <p:sp>
        <p:nvSpPr>
          <p:cNvPr id="5" name="Rectangle 3"/>
          <p:cNvSpPr txBox="1">
            <a:spLocks noChangeArrowheads="1"/>
          </p:cNvSpPr>
          <p:nvPr/>
        </p:nvSpPr>
        <p:spPr>
          <a:xfrm>
            <a:off x="457200" y="1905000"/>
            <a:ext cx="8013700" cy="43434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1" i="0" u="none" strike="noStrike" kern="1200" cap="none" spc="0" normalizeH="0" baseline="0" noProof="0" dirty="0" smtClean="0">
                <a:ln>
                  <a:noFill/>
                </a:ln>
                <a:solidFill>
                  <a:srgbClr val="003300"/>
                </a:solidFill>
                <a:effectLst/>
                <a:uLnTx/>
                <a:uFillTx/>
                <a:latin typeface="Arial" pitchFamily="34" charset="0"/>
                <a:cs typeface="Arial" pitchFamily="34" charset="0"/>
              </a:rPr>
              <a:t>Every particle in the Universe attracts every other particle with a force that is directly proportional to the product of the masses and inversely proportional to the square of the distance between them.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6" name="Object 5"/>
          <p:cNvGraphicFramePr>
            <a:graphicFrameLocks noChangeAspect="1"/>
          </p:cNvGraphicFramePr>
          <p:nvPr/>
        </p:nvGraphicFramePr>
        <p:xfrm>
          <a:off x="1143000" y="4343400"/>
          <a:ext cx="2895600" cy="1447800"/>
        </p:xfrm>
        <a:graphic>
          <a:graphicData uri="http://schemas.openxmlformats.org/presentationml/2006/ole">
            <p:oleObj spid="_x0000_s14338" name="公式" r:id="rId4" imgW="787058" imgH="393529" progId="Equation.3">
              <p:embed/>
            </p:oleObj>
          </a:graphicData>
        </a:graphic>
      </p:graphicFrame>
      <p:sp>
        <p:nvSpPr>
          <p:cNvPr id="8" name="Rectangle 7"/>
          <p:cNvSpPr/>
          <p:nvPr/>
        </p:nvSpPr>
        <p:spPr>
          <a:xfrm>
            <a:off x="7286500" y="145475"/>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09600" y="685800"/>
            <a:ext cx="8001000" cy="762000"/>
          </a:xfrm>
          <a:prstGeom prst="rect">
            <a:avLst/>
          </a:prstGeom>
          <a:solidFill>
            <a:srgbClr val="0000FF"/>
          </a:solidFill>
        </p:spPr>
        <p:txBody>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2200" b="1" i="0" u="none" strike="noStrike" kern="1200" cap="none" spc="0" normalizeH="0" baseline="0" noProof="0" dirty="0" smtClean="0">
                <a:ln>
                  <a:noFill/>
                </a:ln>
                <a:solidFill>
                  <a:srgbClr val="FF0000"/>
                </a:solidFill>
                <a:effectLst/>
                <a:uLnTx/>
                <a:uFillTx/>
                <a:latin typeface="Arial" pitchFamily="34" charset="0"/>
                <a:cs typeface="Arial" pitchFamily="34" charset="0"/>
              </a:rPr>
              <a:t>4. </a:t>
            </a:r>
            <a:r>
              <a:rPr kumimoji="0" lang="en-US" sz="2200" b="1" i="0" u="none" strike="noStrike" kern="1200" cap="none" spc="0" normalizeH="0" baseline="0" noProof="0" dirty="0" smtClean="0">
                <a:ln>
                  <a:noFill/>
                </a:ln>
                <a:solidFill>
                  <a:srgbClr val="F8F200"/>
                </a:solidFill>
                <a:effectLst/>
                <a:uLnTx/>
                <a:uFillTx/>
                <a:latin typeface="Arial" pitchFamily="34" charset="0"/>
                <a:cs typeface="Arial" pitchFamily="34" charset="0"/>
              </a:rPr>
              <a:t>Thus the total field E</a:t>
            </a:r>
            <a:r>
              <a:rPr kumimoji="0" lang="en-US" sz="2200" b="1" i="0" u="none" strike="noStrike" kern="1200" cap="none" spc="0" normalizeH="0" baseline="-25000" noProof="0" dirty="0" smtClean="0">
                <a:ln>
                  <a:noFill/>
                </a:ln>
                <a:solidFill>
                  <a:srgbClr val="F8F200"/>
                </a:solidFill>
                <a:effectLst/>
                <a:uLnTx/>
                <a:uFillTx/>
                <a:latin typeface="Arial" pitchFamily="34" charset="0"/>
                <a:cs typeface="Arial" pitchFamily="34" charset="0"/>
              </a:rPr>
              <a:t>4</a:t>
            </a:r>
            <a:r>
              <a:rPr kumimoji="0" lang="en-US" sz="2200" b="1" i="0" u="none" strike="noStrike" kern="1200" cap="none" spc="0" normalizeH="0" baseline="0" noProof="0" dirty="0" smtClean="0">
                <a:ln>
                  <a:noFill/>
                </a:ln>
                <a:solidFill>
                  <a:srgbClr val="F8F200"/>
                </a:solidFill>
                <a:effectLst/>
                <a:uLnTx/>
                <a:uFillTx/>
                <a:latin typeface="Arial" pitchFamily="34" charset="0"/>
                <a:cs typeface="Arial" pitchFamily="34" charset="0"/>
              </a:rPr>
              <a:t> due to the charges on the surface</a:t>
            </a:r>
            <a:r>
              <a:rPr kumimoji="0" lang="en-US" sz="2200" b="1" i="0" u="none" strike="noStrike" kern="1200" cap="none" spc="0" normalizeH="0" noProof="0" dirty="0" smtClean="0">
                <a:ln>
                  <a:noFill/>
                </a:ln>
                <a:solidFill>
                  <a:srgbClr val="F8F200"/>
                </a:solidFill>
                <a:effectLst/>
                <a:uLnTx/>
                <a:uFillTx/>
                <a:latin typeface="Arial" pitchFamily="34" charset="0"/>
                <a:cs typeface="Arial" pitchFamily="34" charset="0"/>
              </a:rPr>
              <a:t> </a:t>
            </a:r>
            <a:r>
              <a:rPr kumimoji="0" lang="en-US" sz="2200" b="1" i="0" u="none" strike="noStrike" kern="1200" cap="none" spc="0" normalizeH="0" baseline="0" noProof="0" dirty="0" smtClean="0">
                <a:ln>
                  <a:noFill/>
                </a:ln>
                <a:solidFill>
                  <a:srgbClr val="F8F200"/>
                </a:solidFill>
                <a:effectLst/>
                <a:uLnTx/>
                <a:uFillTx/>
                <a:latin typeface="Arial" pitchFamily="34" charset="0"/>
                <a:cs typeface="Arial" pitchFamily="34" charset="0"/>
              </a:rPr>
              <a:t>of the entire cavity is </a:t>
            </a:r>
            <a:endParaRPr kumimoji="0" lang="en-IN" sz="2200" b="1" i="0" u="none" strike="noStrike" kern="1200" cap="none" spc="0" normalizeH="0" baseline="0" noProof="0" dirty="0">
              <a:ln>
                <a:noFill/>
              </a:ln>
              <a:solidFill>
                <a:srgbClr val="F8F200"/>
              </a:solidFill>
              <a:effectLst/>
              <a:uLnTx/>
              <a:uFillTx/>
              <a:latin typeface="Arial" pitchFamily="34" charset="0"/>
              <a:cs typeface="Arial" pitchFamily="34" charset="0"/>
            </a:endParaRPr>
          </a:p>
        </p:txBody>
      </p:sp>
      <p:pic>
        <p:nvPicPr>
          <p:cNvPr id="3" name="Picture 10" descr="C:\Users\jj\Downloads\1..PNG"/>
          <p:cNvPicPr>
            <a:picLocks noChangeAspect="1" noChangeArrowheads="1"/>
          </p:cNvPicPr>
          <p:nvPr/>
        </p:nvPicPr>
        <p:blipFill>
          <a:blip r:embed="rId2" cstate="print"/>
          <a:srcRect/>
          <a:stretch>
            <a:fillRect/>
          </a:stretch>
        </p:blipFill>
        <p:spPr bwMode="auto">
          <a:xfrm>
            <a:off x="1676400" y="1470152"/>
            <a:ext cx="5867400" cy="5006848"/>
          </a:xfrm>
          <a:prstGeom prst="rect">
            <a:avLst/>
          </a:prstGeom>
          <a:noFill/>
        </p:spPr>
      </p:pic>
      <p:sp>
        <p:nvSpPr>
          <p:cNvPr id="4" name="Rectangle 3"/>
          <p:cNvSpPr/>
          <p:nvPr/>
        </p:nvSpPr>
        <p:spPr>
          <a:xfrm>
            <a:off x="7191500" y="235525"/>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0" y="609600"/>
            <a:ext cx="7543800" cy="1143000"/>
          </a:xfrm>
          <a:prstGeom prst="rect">
            <a:avLst/>
          </a:prstGeom>
          <a:solidFill>
            <a:srgbClr val="008E00"/>
          </a:solidFill>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200" b="1" i="0" u="none" strike="noStrike" kern="1200" cap="none" spc="0" normalizeH="0" baseline="0" noProof="0" dirty="0" smtClean="0">
                <a:ln>
                  <a:noFill/>
                </a:ln>
                <a:solidFill>
                  <a:srgbClr val="FFFF00"/>
                </a:solidFill>
                <a:effectLst/>
                <a:uLnTx/>
                <a:uFillTx/>
                <a:latin typeface="Arial" pitchFamily="34" charset="0"/>
                <a:cs typeface="Arial" pitchFamily="34" charset="0"/>
              </a:rPr>
              <a:t>The internal field or Lorentz field can</a:t>
            </a:r>
            <a:r>
              <a:rPr lang="en-US" sz="3200" b="1" dirty="0" smtClean="0">
                <a:solidFill>
                  <a:srgbClr val="FFFF00"/>
                </a:solidFill>
                <a:latin typeface="Arial" pitchFamily="34" charset="0"/>
                <a:cs typeface="Arial" pitchFamily="34" charset="0"/>
              </a:rPr>
              <a:t> </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200" b="1" i="0" u="none" strike="noStrike" kern="1200" cap="none" spc="0" normalizeH="0" baseline="0" noProof="0" dirty="0" smtClean="0">
                <a:ln>
                  <a:noFill/>
                </a:ln>
                <a:solidFill>
                  <a:srgbClr val="FFFF00"/>
                </a:solidFill>
                <a:effectLst/>
                <a:uLnTx/>
                <a:uFillTx/>
                <a:latin typeface="Arial" pitchFamily="34" charset="0"/>
                <a:cs typeface="Arial" pitchFamily="34" charset="0"/>
              </a:rPr>
              <a:t>be</a:t>
            </a:r>
            <a:r>
              <a:rPr lang="en-US" sz="3200" b="1" dirty="0" smtClean="0">
                <a:solidFill>
                  <a:srgbClr val="FFFF00"/>
                </a:solidFill>
                <a:latin typeface="Arial" pitchFamily="34" charset="0"/>
                <a:cs typeface="Arial" pitchFamily="34" charset="0"/>
              </a:rPr>
              <a:t> </a:t>
            </a:r>
            <a:r>
              <a:rPr kumimoji="0" lang="en-US" sz="3200" b="1" i="0" u="none" strike="noStrike" kern="1200" cap="none" spc="0" normalizeH="0" baseline="0" noProof="0" dirty="0" smtClean="0">
                <a:ln>
                  <a:noFill/>
                </a:ln>
                <a:solidFill>
                  <a:srgbClr val="FFFF00"/>
                </a:solidFill>
                <a:effectLst/>
                <a:uLnTx/>
                <a:uFillTx/>
                <a:latin typeface="Arial" pitchFamily="34" charset="0"/>
                <a:cs typeface="Arial" pitchFamily="34" charset="0"/>
              </a:rPr>
              <a:t>written as</a:t>
            </a:r>
            <a:endParaRPr kumimoji="0" lang="en-IN" sz="3200" b="1" i="0" u="none" strike="noStrike" kern="1200" cap="none" spc="0" normalizeH="0" baseline="0" noProof="0" dirty="0">
              <a:ln>
                <a:noFill/>
              </a:ln>
              <a:solidFill>
                <a:srgbClr val="FFFF00"/>
              </a:solidFill>
              <a:effectLst/>
              <a:uLnTx/>
              <a:uFillTx/>
              <a:latin typeface="Arial" pitchFamily="34" charset="0"/>
              <a:cs typeface="Arial" pitchFamily="34" charset="0"/>
            </a:endParaRPr>
          </a:p>
        </p:txBody>
      </p:sp>
      <p:pic>
        <p:nvPicPr>
          <p:cNvPr id="68611" name="Picture 3" descr="C:\Users\jj\Downloads\1..PNG"/>
          <p:cNvPicPr>
            <a:picLocks noChangeAspect="1" noChangeArrowheads="1"/>
          </p:cNvPicPr>
          <p:nvPr/>
        </p:nvPicPr>
        <p:blipFill>
          <a:blip r:embed="rId2" cstate="print"/>
          <a:srcRect/>
          <a:stretch>
            <a:fillRect/>
          </a:stretch>
        </p:blipFill>
        <p:spPr bwMode="auto">
          <a:xfrm>
            <a:off x="1371600" y="1828800"/>
            <a:ext cx="6477000" cy="4646545"/>
          </a:xfrm>
          <a:prstGeom prst="rect">
            <a:avLst/>
          </a:prstGeom>
          <a:noFill/>
        </p:spPr>
      </p:pic>
      <p:sp>
        <p:nvSpPr>
          <p:cNvPr id="5" name="Rectangle 4"/>
          <p:cNvSpPr/>
          <p:nvPr/>
        </p:nvSpPr>
        <p:spPr>
          <a:xfrm>
            <a:off x="7191500" y="235525"/>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2643672" cy="584775"/>
          </a:xfrm>
          <a:prstGeom prst="rect">
            <a:avLst/>
          </a:prstGeom>
          <a:noFill/>
        </p:spPr>
        <p:txBody>
          <a:bodyPr wrap="none" rtlCol="0">
            <a:spAutoFit/>
          </a:bodyPr>
          <a:lstStyle/>
          <a:p>
            <a:r>
              <a:rPr lang="en-US" sz="3200" b="1" dirty="0" smtClean="0">
                <a:solidFill>
                  <a:srgbClr val="0000FF"/>
                </a:solidFill>
                <a:latin typeface="Arial" pitchFamily="34" charset="0"/>
                <a:cs typeface="Arial" pitchFamily="34" charset="0"/>
              </a:rPr>
              <a:t>References :</a:t>
            </a:r>
            <a:endParaRPr lang="en-US" sz="3200" b="1" dirty="0">
              <a:solidFill>
                <a:srgbClr val="0000FF"/>
              </a:solidFill>
              <a:latin typeface="Arial" pitchFamily="34" charset="0"/>
              <a:cs typeface="Arial" pitchFamily="34" charset="0"/>
            </a:endParaRPr>
          </a:p>
        </p:txBody>
      </p:sp>
      <p:sp>
        <p:nvSpPr>
          <p:cNvPr id="57345" name="Rectangle 1"/>
          <p:cNvSpPr>
            <a:spLocks noChangeArrowheads="1"/>
          </p:cNvSpPr>
          <p:nvPr/>
        </p:nvSpPr>
        <p:spPr bwMode="auto">
          <a:xfrm>
            <a:off x="533400" y="1473398"/>
            <a:ext cx="8077200" cy="52322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en-US" b="1" i="0" u="none" strike="noStrike" cap="none" normalizeH="0" baseline="0" dirty="0" smtClean="0">
                <a:ln>
                  <a:noFill/>
                </a:ln>
                <a:solidFill>
                  <a:srgbClr val="0000C8"/>
                </a:solidFill>
                <a:effectLst/>
                <a:latin typeface="Arial" pitchFamily="34" charset="0"/>
                <a:ea typeface="Calibri" pitchFamily="34" charset="0"/>
                <a:cs typeface="Arial" pitchFamily="34" charset="0"/>
              </a:rPr>
              <a:t>  </a:t>
            </a:r>
            <a:r>
              <a:rPr kumimoji="0" lang="en-US" b="1" i="0" u="none" strike="noStrike" cap="none" normalizeH="0" baseline="0" dirty="0" smtClean="0">
                <a:ln>
                  <a:noFill/>
                </a:ln>
                <a:solidFill>
                  <a:srgbClr val="003300"/>
                </a:solidFill>
                <a:effectLst/>
                <a:latin typeface="Arial" pitchFamily="34" charset="0"/>
                <a:ea typeface="Calibri" pitchFamily="34" charset="0"/>
                <a:cs typeface="Arial" pitchFamily="34" charset="0"/>
              </a:rPr>
              <a:t>A Treatise on Heat : Including  Kinetic Theory of Gases,  </a:t>
            </a:r>
            <a:r>
              <a:rPr kumimoji="0" lang="en-US" b="1" i="0" u="none" strike="noStrike" cap="none" normalizeH="0" dirty="0" smtClean="0">
                <a:ln>
                  <a:noFill/>
                </a:ln>
                <a:solidFill>
                  <a:srgbClr val="003300"/>
                </a:solidFill>
                <a:effectLst/>
                <a:latin typeface="Arial" pitchFamily="34" charset="0"/>
                <a:ea typeface="Calibri" pitchFamily="34" charset="0"/>
                <a:cs typeface="Arial" pitchFamily="34" charset="0"/>
              </a:rPr>
              <a:t> </a:t>
            </a:r>
            <a:r>
              <a:rPr kumimoji="0" lang="en-US" b="1" i="0" u="none" strike="noStrike" cap="none" normalizeH="0" baseline="0" dirty="0" smtClean="0">
                <a:ln>
                  <a:noFill/>
                </a:ln>
                <a:solidFill>
                  <a:srgbClr val="003300"/>
                </a:solidFill>
                <a:effectLst/>
                <a:latin typeface="Arial" pitchFamily="34" charset="0"/>
                <a:ea typeface="Calibri" pitchFamily="34" charset="0"/>
                <a:cs typeface="Arial" pitchFamily="34" charset="0"/>
              </a:rPr>
              <a:t>Thermodynamics and Recent Advances in Statistical Thermodynamics By </a:t>
            </a:r>
            <a:r>
              <a:rPr kumimoji="0" lang="en-US" b="1" i="0" u="none" strike="noStrike" cap="none" normalizeH="0" baseline="0" dirty="0" err="1" smtClean="0">
                <a:ln>
                  <a:noFill/>
                </a:ln>
                <a:solidFill>
                  <a:srgbClr val="003300"/>
                </a:solidFill>
                <a:effectLst/>
                <a:latin typeface="Arial" pitchFamily="34" charset="0"/>
                <a:ea typeface="Calibri" pitchFamily="34" charset="0"/>
                <a:cs typeface="Arial" pitchFamily="34" charset="0"/>
              </a:rPr>
              <a:t>Meghnad</a:t>
            </a:r>
            <a:r>
              <a:rPr kumimoji="0" lang="en-US" b="1" i="0" u="none" strike="noStrike" cap="none" normalizeH="0" baseline="0" dirty="0" smtClean="0">
                <a:ln>
                  <a:noFill/>
                </a:ln>
                <a:solidFill>
                  <a:srgbClr val="003300"/>
                </a:solidFill>
                <a:effectLst/>
                <a:latin typeface="Arial" pitchFamily="34" charset="0"/>
                <a:ea typeface="Calibri" pitchFamily="34" charset="0"/>
                <a:cs typeface="Arial" pitchFamily="34" charset="0"/>
              </a:rPr>
              <a:t> </a:t>
            </a:r>
            <a:r>
              <a:rPr kumimoji="0" lang="en-US" b="1" i="0" u="none" strike="noStrike" cap="none" normalizeH="0" baseline="0" dirty="0" err="1" smtClean="0">
                <a:ln>
                  <a:noFill/>
                </a:ln>
                <a:solidFill>
                  <a:srgbClr val="003300"/>
                </a:solidFill>
                <a:effectLst/>
                <a:latin typeface="Arial" pitchFamily="34" charset="0"/>
                <a:ea typeface="Calibri" pitchFamily="34" charset="0"/>
                <a:cs typeface="Arial" pitchFamily="34" charset="0"/>
              </a:rPr>
              <a:t>Saha</a:t>
            </a:r>
            <a:r>
              <a:rPr kumimoji="0" lang="en-US" b="1" i="0" u="none" strike="noStrike" cap="none" normalizeH="0" baseline="0" dirty="0" smtClean="0">
                <a:ln>
                  <a:noFill/>
                </a:ln>
                <a:solidFill>
                  <a:srgbClr val="003300"/>
                </a:solidFill>
                <a:effectLst/>
                <a:latin typeface="Arial" pitchFamily="34" charset="0"/>
                <a:ea typeface="Calibri" pitchFamily="34" charset="0"/>
                <a:cs typeface="Arial" pitchFamily="34" charset="0"/>
              </a:rPr>
              <a:t>, B. N. </a:t>
            </a:r>
            <a:r>
              <a:rPr kumimoji="0" lang="en-US" b="1" i="0" u="none" strike="noStrike" cap="none" normalizeH="0" baseline="0" dirty="0" err="1" smtClean="0">
                <a:ln>
                  <a:noFill/>
                </a:ln>
                <a:solidFill>
                  <a:srgbClr val="003300"/>
                </a:solidFill>
                <a:effectLst/>
                <a:latin typeface="Arial" pitchFamily="34" charset="0"/>
                <a:ea typeface="Calibri" pitchFamily="34" charset="0"/>
                <a:cs typeface="Arial" pitchFamily="34" charset="0"/>
              </a:rPr>
              <a:t>Srivastava</a:t>
            </a:r>
            <a:r>
              <a:rPr kumimoji="0" lang="en-US" b="1" i="0" u="none" strike="noStrike" cap="none" normalizeH="0" baseline="0" dirty="0" smtClean="0">
                <a:ln>
                  <a:noFill/>
                </a:ln>
                <a:solidFill>
                  <a:srgbClr val="003300"/>
                </a:solidFill>
                <a:effectLst/>
                <a:latin typeface="Arial" pitchFamily="34" charset="0"/>
                <a:ea typeface="Calibri" pitchFamily="34" charset="0"/>
                <a:cs typeface="Arial" pitchFamily="34" charset="0"/>
              </a:rPr>
              <a:t> ( Indian Press,1958)</a:t>
            </a:r>
            <a:endParaRPr kumimoji="0" lang="en-US" sz="1050" b="1" i="0" u="none" strike="noStrike" cap="none" normalizeH="0" baseline="0" dirty="0" smtClean="0">
              <a:ln>
                <a:noFill/>
              </a:ln>
              <a:solidFill>
                <a:srgbClr val="0033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ts val="1800"/>
              </a:spcBef>
              <a:spcAft>
                <a:spcPct val="0"/>
              </a:spcAft>
              <a:buClrTx/>
              <a:buSzTx/>
              <a:buFont typeface="Wingdings" pitchFamily="2" charset="2"/>
              <a:buChar char="v"/>
              <a:tabLst/>
            </a:pPr>
            <a:r>
              <a:rPr kumimoji="0" lang="en-US" b="1" i="0" u="none" strike="noStrike" cap="none" normalizeH="0" baseline="0" dirty="0" smtClean="0">
                <a:ln>
                  <a:noFill/>
                </a:ln>
                <a:solidFill>
                  <a:srgbClr val="0000C8"/>
                </a:solidFill>
                <a:effectLst/>
                <a:latin typeface="Arial" pitchFamily="34" charset="0"/>
                <a:ea typeface="Calibri" pitchFamily="34" charset="0"/>
                <a:cs typeface="Arial" pitchFamily="34" charset="0"/>
              </a:rPr>
              <a:t> </a:t>
            </a:r>
            <a:r>
              <a:rPr kumimoji="0" lang="en-US" b="1" i="0" u="none" strike="noStrike" cap="none" normalizeH="0" baseline="0" dirty="0" smtClean="0">
                <a:ln>
                  <a:noFill/>
                </a:ln>
                <a:solidFill>
                  <a:srgbClr val="003300"/>
                </a:solidFill>
                <a:effectLst/>
                <a:latin typeface="Arial" pitchFamily="34" charset="0"/>
                <a:ea typeface="Calibri" pitchFamily="34" charset="0"/>
                <a:cs typeface="Arial" pitchFamily="34" charset="0"/>
              </a:rPr>
              <a:t>Heat and Thermodynamics : An Intermediate Textbook By Mark Waldo </a:t>
            </a:r>
            <a:r>
              <a:rPr kumimoji="0" lang="en-US" b="1" i="0" u="none" strike="noStrike" cap="none" normalizeH="0" baseline="0" dirty="0" err="1" smtClean="0">
                <a:ln>
                  <a:noFill/>
                </a:ln>
                <a:solidFill>
                  <a:srgbClr val="003300"/>
                </a:solidFill>
                <a:effectLst/>
                <a:latin typeface="Arial" pitchFamily="34" charset="0"/>
                <a:ea typeface="Calibri" pitchFamily="34" charset="0"/>
                <a:cs typeface="Arial" pitchFamily="34" charset="0"/>
              </a:rPr>
              <a:t>Zemansky</a:t>
            </a:r>
            <a:r>
              <a:rPr kumimoji="0" lang="en-US" b="1" i="0" u="none" strike="noStrike" cap="none" normalizeH="0" baseline="0" dirty="0" smtClean="0">
                <a:ln>
                  <a:noFill/>
                </a:ln>
                <a:solidFill>
                  <a:srgbClr val="003300"/>
                </a:solidFill>
                <a:effectLst/>
                <a:latin typeface="Arial" pitchFamily="34" charset="0"/>
                <a:ea typeface="Calibri" pitchFamily="34" charset="0"/>
                <a:cs typeface="Arial" pitchFamily="34" charset="0"/>
              </a:rPr>
              <a:t>, Richard </a:t>
            </a:r>
            <a:r>
              <a:rPr kumimoji="0" lang="en-US" b="1" i="0" u="none" strike="noStrike" cap="none" normalizeH="0" baseline="0" dirty="0" err="1" smtClean="0">
                <a:ln>
                  <a:noFill/>
                </a:ln>
                <a:solidFill>
                  <a:srgbClr val="003300"/>
                </a:solidFill>
                <a:effectLst/>
                <a:latin typeface="Arial" pitchFamily="34" charset="0"/>
                <a:ea typeface="Calibri" pitchFamily="34" charset="0"/>
                <a:cs typeface="Arial" pitchFamily="34" charset="0"/>
              </a:rPr>
              <a:t>Dittman</a:t>
            </a:r>
            <a:r>
              <a:rPr kumimoji="0" lang="en-US" b="1" i="0" u="none" strike="noStrike" cap="none" normalizeH="0" baseline="0" dirty="0" smtClean="0">
                <a:ln>
                  <a:noFill/>
                </a:ln>
                <a:solidFill>
                  <a:srgbClr val="003300"/>
                </a:solidFill>
                <a:effectLst/>
                <a:latin typeface="Arial" pitchFamily="34" charset="0"/>
                <a:ea typeface="Calibri" pitchFamily="34" charset="0"/>
                <a:cs typeface="Arial" pitchFamily="34" charset="0"/>
              </a:rPr>
              <a:t> ( McGraw- Hill, 1981).</a:t>
            </a:r>
          </a:p>
          <a:p>
            <a:pPr algn="just" eaLnBrk="0" fontAlgn="base" hangingPunct="0">
              <a:spcBef>
                <a:spcPts val="1800"/>
              </a:spcBef>
              <a:spcAft>
                <a:spcPct val="0"/>
              </a:spcAft>
              <a:buFont typeface="Wingdings" pitchFamily="2" charset="2"/>
              <a:buChar char="v"/>
            </a:pPr>
            <a:r>
              <a:rPr lang="en-US" b="1" dirty="0" smtClean="0">
                <a:solidFill>
                  <a:srgbClr val="0000C8"/>
                </a:solidFill>
                <a:latin typeface="Arial" pitchFamily="34" charset="0"/>
                <a:cs typeface="Arial" pitchFamily="34" charset="0"/>
              </a:rPr>
              <a:t> </a:t>
            </a:r>
            <a:r>
              <a:rPr lang="en-IN" b="1" dirty="0" smtClean="0">
                <a:solidFill>
                  <a:srgbClr val="003300"/>
                </a:solidFill>
                <a:latin typeface="Arial" pitchFamily="34" charset="0"/>
                <a:cs typeface="Arial" pitchFamily="34" charset="0"/>
              </a:rPr>
              <a:t>Thermodynamics By </a:t>
            </a:r>
            <a:r>
              <a:rPr lang="en-IN" b="1" dirty="0" err="1" smtClean="0">
                <a:solidFill>
                  <a:srgbClr val="003300"/>
                </a:solidFill>
                <a:latin typeface="Arial" pitchFamily="34" charset="0"/>
                <a:cs typeface="Arial" pitchFamily="34" charset="0"/>
              </a:rPr>
              <a:t>Enrico</a:t>
            </a:r>
            <a:r>
              <a:rPr lang="en-IN" b="1" dirty="0" smtClean="0">
                <a:solidFill>
                  <a:srgbClr val="003300"/>
                </a:solidFill>
                <a:latin typeface="Arial" pitchFamily="34" charset="0"/>
                <a:cs typeface="Arial" pitchFamily="34" charset="0"/>
              </a:rPr>
              <a:t> Fermi (Courier Dover Publication, 1956)</a:t>
            </a:r>
          </a:p>
          <a:p>
            <a:pPr algn="just" eaLnBrk="0" fontAlgn="base" hangingPunct="0">
              <a:spcBef>
                <a:spcPts val="1800"/>
              </a:spcBef>
              <a:spcAft>
                <a:spcPct val="0"/>
              </a:spcAft>
              <a:buFont typeface="Wingdings" pitchFamily="2" charset="2"/>
              <a:buChar char="v"/>
            </a:pPr>
            <a:r>
              <a:rPr lang="en-IN" b="1" dirty="0" smtClean="0">
                <a:solidFill>
                  <a:srgbClr val="0000C8"/>
                </a:solidFill>
                <a:latin typeface="Arial" pitchFamily="34" charset="0"/>
                <a:cs typeface="Arial" pitchFamily="34" charset="0"/>
              </a:rPr>
              <a:t> </a:t>
            </a:r>
            <a:r>
              <a:rPr lang="en-IN" b="1" dirty="0" smtClean="0">
                <a:solidFill>
                  <a:srgbClr val="003300"/>
                </a:solidFill>
                <a:latin typeface="Arial" pitchFamily="34" charset="0"/>
                <a:cs typeface="Arial" pitchFamily="34" charset="0"/>
              </a:rPr>
              <a:t>Electricity and Magnetism By Edward M. Purcell (McGraw-Hill Education, 1986)</a:t>
            </a:r>
          </a:p>
          <a:p>
            <a:pPr algn="just" eaLnBrk="0" fontAlgn="base" hangingPunct="0">
              <a:spcBef>
                <a:spcPts val="1800"/>
              </a:spcBef>
              <a:spcAft>
                <a:spcPct val="0"/>
              </a:spcAft>
              <a:buFont typeface="Wingdings" pitchFamily="2" charset="2"/>
              <a:buChar char="v"/>
            </a:pPr>
            <a:r>
              <a:rPr lang="en-IN" b="1" dirty="0" smtClean="0">
                <a:solidFill>
                  <a:srgbClr val="0000C8"/>
                </a:solidFill>
                <a:latin typeface="Arial" pitchFamily="34" charset="0"/>
                <a:cs typeface="Arial" pitchFamily="34" charset="0"/>
              </a:rPr>
              <a:t> </a:t>
            </a:r>
            <a:r>
              <a:rPr lang="en-IN" b="1" dirty="0" smtClean="0">
                <a:solidFill>
                  <a:srgbClr val="003300"/>
                </a:solidFill>
                <a:latin typeface="Arial" pitchFamily="34" charset="0"/>
                <a:cs typeface="Arial" pitchFamily="34" charset="0"/>
              </a:rPr>
              <a:t>Fundamentals of Electricity and Magnetism by Arthur F. Kip (Mc </a:t>
            </a:r>
            <a:r>
              <a:rPr lang="en-IN" b="1" dirty="0" err="1" smtClean="0">
                <a:solidFill>
                  <a:srgbClr val="003300"/>
                </a:solidFill>
                <a:latin typeface="Arial" pitchFamily="34" charset="0"/>
                <a:cs typeface="Arial" pitchFamily="34" charset="0"/>
              </a:rPr>
              <a:t>Graw</a:t>
            </a:r>
            <a:r>
              <a:rPr lang="en-IN" b="1" dirty="0" smtClean="0">
                <a:solidFill>
                  <a:srgbClr val="003300"/>
                </a:solidFill>
                <a:latin typeface="Arial" pitchFamily="34" charset="0"/>
                <a:cs typeface="Arial" pitchFamily="34" charset="0"/>
              </a:rPr>
              <a:t>-Hill, 1968) </a:t>
            </a:r>
          </a:p>
          <a:p>
            <a:pPr algn="just" eaLnBrk="0" fontAlgn="base" hangingPunct="0">
              <a:spcBef>
                <a:spcPts val="1800"/>
              </a:spcBef>
              <a:spcAft>
                <a:spcPct val="0"/>
              </a:spcAft>
              <a:buFont typeface="Wingdings" pitchFamily="2" charset="2"/>
              <a:buChar char="v"/>
            </a:pPr>
            <a:r>
              <a:rPr lang="en-IN" b="1" dirty="0" smtClean="0">
                <a:solidFill>
                  <a:srgbClr val="0000C8"/>
                </a:solidFill>
                <a:latin typeface="Arial" pitchFamily="34" charset="0"/>
                <a:cs typeface="Arial" pitchFamily="34" charset="0"/>
              </a:rPr>
              <a:t> </a:t>
            </a:r>
            <a:r>
              <a:rPr lang="en-US" b="1" dirty="0" smtClean="0">
                <a:solidFill>
                  <a:srgbClr val="0000C8"/>
                </a:solidFill>
                <a:latin typeface="Arial" pitchFamily="34" charset="0"/>
                <a:cs typeface="Arial" pitchFamily="34" charset="0"/>
              </a:rPr>
              <a:t> </a:t>
            </a:r>
            <a:r>
              <a:rPr lang="en-IN" b="1" dirty="0" smtClean="0">
                <a:solidFill>
                  <a:srgbClr val="003300"/>
                </a:solidFill>
                <a:latin typeface="Arial" pitchFamily="34" charset="0"/>
                <a:cs typeface="Arial" pitchFamily="34" charset="0"/>
              </a:rPr>
              <a:t>Electricity and Magnetism by J. H. </a:t>
            </a:r>
            <a:r>
              <a:rPr lang="en-IN" b="1" dirty="0" err="1" smtClean="0">
                <a:solidFill>
                  <a:srgbClr val="003300"/>
                </a:solidFill>
                <a:latin typeface="Arial" pitchFamily="34" charset="0"/>
                <a:cs typeface="Arial" pitchFamily="34" charset="0"/>
              </a:rPr>
              <a:t>Fewkes</a:t>
            </a:r>
            <a:r>
              <a:rPr lang="en-IN" b="1" dirty="0" smtClean="0">
                <a:solidFill>
                  <a:srgbClr val="003300"/>
                </a:solidFill>
                <a:latin typeface="Arial" pitchFamily="34" charset="0"/>
                <a:cs typeface="Arial" pitchFamily="34" charset="0"/>
              </a:rPr>
              <a:t> &amp; John </a:t>
            </a:r>
            <a:r>
              <a:rPr lang="en-IN" b="1" dirty="0" err="1" smtClean="0">
                <a:solidFill>
                  <a:srgbClr val="003300"/>
                </a:solidFill>
                <a:latin typeface="Arial" pitchFamily="34" charset="0"/>
                <a:cs typeface="Arial" pitchFamily="34" charset="0"/>
              </a:rPr>
              <a:t>Yarwood</a:t>
            </a:r>
            <a:r>
              <a:rPr lang="en-IN" b="1" dirty="0" smtClean="0">
                <a:solidFill>
                  <a:srgbClr val="003300"/>
                </a:solidFill>
                <a:latin typeface="Arial" pitchFamily="34" charset="0"/>
                <a:cs typeface="Arial" pitchFamily="34" charset="0"/>
              </a:rPr>
              <a:t>. Vol. l (Oxford Univ. Press, 1991).</a:t>
            </a:r>
            <a:endParaRPr lang="en-US" b="1" dirty="0" smtClean="0">
              <a:solidFill>
                <a:srgbClr val="003300"/>
              </a:solidFill>
              <a:latin typeface="Arial" pitchFamily="34" charset="0"/>
              <a:cs typeface="Arial" pitchFamily="34" charset="0"/>
            </a:endParaRPr>
          </a:p>
          <a:p>
            <a:pPr marL="0" marR="0" lvl="0" indent="0" algn="just" defTabSz="914400" rtl="0" eaLnBrk="0" fontAlgn="base" latinLnBrk="0" hangingPunct="0">
              <a:lnSpc>
                <a:spcPct val="100000"/>
              </a:lnSpc>
              <a:spcBef>
                <a:spcPts val="1800"/>
              </a:spcBef>
              <a:spcAft>
                <a:spcPct val="0"/>
              </a:spcAft>
              <a:buClrTx/>
              <a:buSzTx/>
              <a:buFont typeface="Wingdings" pitchFamily="2" charset="2"/>
              <a:buChar char="v"/>
              <a:tabLst/>
            </a:pPr>
            <a:endParaRPr kumimoji="0" lang="en-US" sz="2800" b="1" i="0" u="none" strike="noStrike" cap="none" normalizeH="0" baseline="0" dirty="0" smtClean="0">
              <a:ln>
                <a:noFill/>
              </a:ln>
              <a:solidFill>
                <a:srgbClr val="0033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jj\Downloads\KP5557a196e29e3.JPG"/>
          <p:cNvPicPr>
            <a:picLocks noChangeAspect="1" noChangeArrowheads="1"/>
          </p:cNvPicPr>
          <p:nvPr/>
        </p:nvPicPr>
        <p:blipFill>
          <a:blip r:embed="rId2" cstate="print"/>
          <a:srcRect/>
          <a:stretch>
            <a:fillRect/>
          </a:stretch>
        </p:blipFill>
        <p:spPr bwMode="auto">
          <a:xfrm>
            <a:off x="0" y="0"/>
            <a:ext cx="6473825" cy="3657600"/>
          </a:xfrm>
          <a:prstGeom prst="rect">
            <a:avLst/>
          </a:prstGeom>
          <a:noFill/>
          <a:ln w="9525">
            <a:noFill/>
            <a:miter lim="800000"/>
            <a:headEnd/>
            <a:tailEnd/>
          </a:ln>
        </p:spPr>
      </p:pic>
      <p:pic>
        <p:nvPicPr>
          <p:cNvPr id="3" name="Picture 6" descr="C:\Users\jj\Downloads\CUJAMMU.jpg"/>
          <p:cNvPicPr>
            <a:picLocks noChangeAspect="1" noChangeArrowheads="1"/>
          </p:cNvPicPr>
          <p:nvPr/>
        </p:nvPicPr>
        <p:blipFill>
          <a:blip r:embed="rId3" cstate="print"/>
          <a:srcRect/>
          <a:stretch>
            <a:fillRect/>
          </a:stretch>
        </p:blipFill>
        <p:spPr bwMode="auto">
          <a:xfrm>
            <a:off x="2776538" y="3429000"/>
            <a:ext cx="6356350" cy="3427413"/>
          </a:xfrm>
          <a:prstGeom prst="rect">
            <a:avLst/>
          </a:prstGeom>
          <a:noFill/>
          <a:ln w="9525">
            <a:noFill/>
            <a:miter lim="800000"/>
            <a:headEnd/>
            <a:tailEnd/>
          </a:ln>
        </p:spPr>
      </p:pic>
      <p:sp>
        <p:nvSpPr>
          <p:cNvPr id="4" name="Rectangle 3"/>
          <p:cNvSpPr>
            <a:spLocks noChangeArrowheads="1"/>
          </p:cNvSpPr>
          <p:nvPr/>
        </p:nvSpPr>
        <p:spPr bwMode="auto">
          <a:xfrm>
            <a:off x="457200" y="2057400"/>
            <a:ext cx="7889875" cy="2646363"/>
          </a:xfrm>
          <a:prstGeom prst="rect">
            <a:avLst/>
          </a:prstGeom>
          <a:noFill/>
          <a:ln w="9525">
            <a:noFill/>
            <a:miter lim="800000"/>
            <a:headEnd/>
            <a:tailEnd/>
          </a:ln>
        </p:spPr>
        <p:txBody>
          <a:bodyPr>
            <a:spAutoFit/>
          </a:bodyPr>
          <a:lstStyle/>
          <a:p>
            <a:pPr algn="ctr"/>
            <a:r>
              <a:rPr lang="en-US" sz="16600" b="1">
                <a:solidFill>
                  <a:srgbClr val="0000C4"/>
                </a:solidFill>
                <a:latin typeface="Edwardian Script ITC" pitchFamily="66" charset="0"/>
                <a:cs typeface="Andalus" pitchFamily="18" charset="-78"/>
                <a:sym typeface="Algerian" pitchFamily="82" charset="0"/>
              </a:rPr>
              <a:t>Thank You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752600" y="609600"/>
            <a:ext cx="5867400" cy="838200"/>
          </a:xfrm>
          <a:prstGeom prst="rect">
            <a:avLst/>
          </a:prstGeom>
          <a:solidFill>
            <a:srgbClr val="FFFF00"/>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Universal Gravitation</a:t>
            </a:r>
          </a:p>
        </p:txBody>
      </p:sp>
      <p:sp>
        <p:nvSpPr>
          <p:cNvPr id="5" name="Rectangle 3"/>
          <p:cNvSpPr txBox="1">
            <a:spLocks noChangeArrowheads="1"/>
          </p:cNvSpPr>
          <p:nvPr/>
        </p:nvSpPr>
        <p:spPr>
          <a:xfrm>
            <a:off x="381000" y="1676400"/>
            <a:ext cx="8229600" cy="4648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US" sz="2800" b="1" i="0" u="none" strike="noStrike" kern="1200" cap="none" spc="0" normalizeH="0" baseline="0" noProof="0" dirty="0" smtClean="0">
                <a:ln>
                  <a:noFill/>
                </a:ln>
                <a:solidFill>
                  <a:srgbClr val="003300"/>
                </a:solidFill>
                <a:effectLst/>
                <a:uLnTx/>
                <a:uFillTx/>
                <a:latin typeface="Arial" pitchFamily="34" charset="0"/>
                <a:cs typeface="Arial" pitchFamily="34" charset="0"/>
              </a:rPr>
              <a:t>G is the constant of universal gravitation</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US" sz="2800" b="1" i="0" u="none" strike="noStrike" kern="1200" cap="none" spc="0" normalizeH="0" baseline="0" noProof="0" dirty="0" smtClean="0">
                <a:ln>
                  <a:noFill/>
                </a:ln>
                <a:solidFill>
                  <a:srgbClr val="003300"/>
                </a:solidFill>
                <a:effectLst/>
                <a:uLnTx/>
                <a:uFillTx/>
                <a:latin typeface="Arial" pitchFamily="34" charset="0"/>
                <a:cs typeface="Arial" pitchFamily="34" charset="0"/>
              </a:rPr>
              <a:t>G = 6.673 x 10</a:t>
            </a:r>
            <a:r>
              <a:rPr kumimoji="0" lang="en-US" sz="2800" b="1" i="0" u="none" strike="noStrike" kern="1200" cap="none" spc="0" normalizeH="0" baseline="30000" noProof="0" dirty="0" smtClean="0">
                <a:ln>
                  <a:noFill/>
                </a:ln>
                <a:solidFill>
                  <a:srgbClr val="003300"/>
                </a:solidFill>
                <a:effectLst/>
                <a:uLnTx/>
                <a:uFillTx/>
                <a:latin typeface="Arial" pitchFamily="34" charset="0"/>
                <a:cs typeface="Arial" pitchFamily="34" charset="0"/>
              </a:rPr>
              <a:t>-11</a:t>
            </a:r>
            <a:r>
              <a:rPr kumimoji="0" lang="en-US" sz="2800" b="1" i="0" u="none" strike="noStrike" kern="1200" cap="none" spc="0" normalizeH="0" baseline="0" noProof="0" dirty="0" smtClean="0">
                <a:ln>
                  <a:noFill/>
                </a:ln>
                <a:solidFill>
                  <a:srgbClr val="003300"/>
                </a:solidFill>
                <a:effectLst/>
                <a:uLnTx/>
                <a:uFillTx/>
                <a:latin typeface="Arial" pitchFamily="34" charset="0"/>
                <a:cs typeface="Arial" pitchFamily="34" charset="0"/>
              </a:rPr>
              <a:t> N m² /kg²</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US" sz="2800" b="1" i="0" u="none" strike="noStrike" kern="1200" cap="none" spc="0" normalizeH="0" baseline="0" noProof="0" dirty="0" smtClean="0">
                <a:ln>
                  <a:noFill/>
                </a:ln>
                <a:solidFill>
                  <a:srgbClr val="003300"/>
                </a:solidFill>
                <a:effectLst/>
                <a:uLnTx/>
                <a:uFillTx/>
                <a:latin typeface="Arial" pitchFamily="34" charset="0"/>
                <a:cs typeface="Arial" pitchFamily="34" charset="0"/>
              </a:rPr>
              <a:t>This is an example of an </a:t>
            </a:r>
            <a:r>
              <a:rPr kumimoji="0" lang="en-US" sz="2800" b="1" u="none" strike="noStrike" kern="1200" cap="none" spc="0" normalizeH="0" baseline="0" noProof="0" dirty="0" smtClean="0">
                <a:ln>
                  <a:noFill/>
                </a:ln>
                <a:solidFill>
                  <a:srgbClr val="003300"/>
                </a:solidFill>
                <a:effectLst/>
                <a:uLnTx/>
                <a:uFillTx/>
                <a:latin typeface="Arial" pitchFamily="34" charset="0"/>
                <a:cs typeface="Arial" pitchFamily="34" charset="0"/>
              </a:rPr>
              <a:t>inverse square law</a:t>
            </a:r>
            <a:endParaRPr kumimoji="0" lang="en-US" altLang="zh-CN" sz="2800" b="1" u="none" strike="noStrike" kern="1200" cap="none" spc="0" normalizeH="0" baseline="0" noProof="0" dirty="0" smtClean="0">
              <a:ln>
                <a:noFill/>
              </a:ln>
              <a:solidFill>
                <a:srgbClr val="003300"/>
              </a:solidFill>
              <a:effectLst/>
              <a:uLnTx/>
              <a:uFillTx/>
              <a:latin typeface="Arial" pitchFamily="34" charset="0"/>
              <a:ea typeface="宋体" pitchFamily="2" charset="-122"/>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US" sz="2800" b="1" i="0" u="none" strike="noStrike" kern="1200" cap="none" spc="0" normalizeH="0" baseline="0" noProof="0" dirty="0" smtClean="0">
                <a:ln>
                  <a:noFill/>
                </a:ln>
                <a:solidFill>
                  <a:srgbClr val="003300"/>
                </a:solidFill>
                <a:effectLst/>
                <a:uLnTx/>
                <a:uFillTx/>
                <a:latin typeface="Arial" pitchFamily="34" charset="0"/>
                <a:cs typeface="Arial" pitchFamily="34" charset="0"/>
              </a:rPr>
              <a:t>Determined experimentally</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US" sz="2800" b="1" i="0" u="none" strike="noStrike" kern="1200" cap="none" spc="0" normalizeH="0" baseline="0" noProof="0" dirty="0" smtClean="0">
                <a:ln>
                  <a:noFill/>
                </a:ln>
                <a:solidFill>
                  <a:srgbClr val="003300"/>
                </a:solidFill>
                <a:effectLst/>
                <a:uLnTx/>
                <a:uFillTx/>
                <a:latin typeface="Arial" pitchFamily="34" charset="0"/>
                <a:cs typeface="Arial" pitchFamily="34" charset="0"/>
              </a:rPr>
              <a:t>Henry Cavendish</a:t>
            </a:r>
            <a:r>
              <a:rPr kumimoji="0" lang="en-US" altLang="zh-CN" sz="2800" b="1" i="0" u="none" strike="noStrike" kern="1200" cap="none" spc="0" normalizeH="0" baseline="0" noProof="0" dirty="0" smtClean="0">
                <a:ln>
                  <a:noFill/>
                </a:ln>
                <a:solidFill>
                  <a:srgbClr val="003300"/>
                </a:solidFill>
                <a:effectLst/>
                <a:uLnTx/>
                <a:uFillTx/>
                <a:latin typeface="Arial" pitchFamily="34" charset="0"/>
                <a:ea typeface="宋体" pitchFamily="2" charset="-122"/>
                <a:cs typeface="Arial" pitchFamily="34" charset="0"/>
              </a:rPr>
              <a:t> in 1798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6" name="Object 4"/>
          <p:cNvGraphicFramePr>
            <a:graphicFrameLocks noChangeAspect="1"/>
          </p:cNvGraphicFramePr>
          <p:nvPr/>
        </p:nvGraphicFramePr>
        <p:xfrm>
          <a:off x="5105400" y="3352800"/>
          <a:ext cx="3820884" cy="3110022"/>
        </p:xfrm>
        <a:graphic>
          <a:graphicData uri="http://schemas.openxmlformats.org/presentationml/2006/ole">
            <p:oleObj spid="_x0000_s15362" name="Photo Editor Photo" r:id="rId3" imgW="8678486" imgH="7314286" progId="">
              <p:embed/>
            </p:oleObj>
          </a:graphicData>
        </a:graphic>
      </p:graphicFrame>
      <p:graphicFrame>
        <p:nvGraphicFramePr>
          <p:cNvPr id="7" name="Object 6"/>
          <p:cNvGraphicFramePr>
            <a:graphicFrameLocks noChangeAspect="1"/>
          </p:cNvGraphicFramePr>
          <p:nvPr/>
        </p:nvGraphicFramePr>
        <p:xfrm>
          <a:off x="1524000" y="4572000"/>
          <a:ext cx="2743200" cy="1371600"/>
        </p:xfrm>
        <a:graphic>
          <a:graphicData uri="http://schemas.openxmlformats.org/presentationml/2006/ole">
            <p:oleObj spid="_x0000_s15363" name="公式" r:id="rId4" imgW="787058" imgH="393529" progId="Equation.3">
              <p:embed/>
            </p:oleObj>
          </a:graphicData>
        </a:graphic>
      </p:graphicFrame>
      <p:sp>
        <p:nvSpPr>
          <p:cNvPr id="8" name="Rectangle 7"/>
          <p:cNvSpPr/>
          <p:nvPr/>
        </p:nvSpPr>
        <p:spPr>
          <a:xfrm>
            <a:off x="7239000" y="2286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752600" y="609600"/>
            <a:ext cx="5943600" cy="762000"/>
          </a:xfrm>
          <a:prstGeom prst="rect">
            <a:avLst/>
          </a:prstGeom>
          <a:solidFill>
            <a:schemeClr val="bg2">
              <a:lumMod val="10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8F200"/>
                </a:solidFill>
                <a:effectLst/>
                <a:uLnTx/>
                <a:uFillTx/>
                <a:latin typeface="Arial" pitchFamily="34" charset="0"/>
                <a:ea typeface="+mj-ea"/>
                <a:cs typeface="Arial" pitchFamily="34" charset="0"/>
              </a:rPr>
              <a:t>Universal Gravitation</a:t>
            </a:r>
          </a:p>
        </p:txBody>
      </p:sp>
      <p:sp>
        <p:nvSpPr>
          <p:cNvPr id="4" name="Rectangle 3"/>
          <p:cNvSpPr txBox="1">
            <a:spLocks noChangeArrowheads="1"/>
          </p:cNvSpPr>
          <p:nvPr/>
        </p:nvSpPr>
        <p:spPr>
          <a:xfrm>
            <a:off x="106362" y="1676400"/>
            <a:ext cx="5227638" cy="4648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US" sz="2800" b="0" i="0" u="none" strike="noStrike" kern="1200" cap="none" spc="0" normalizeH="0" baseline="0" noProof="0" dirty="0" smtClean="0">
                <a:ln>
                  <a:noFill/>
                </a:ln>
                <a:solidFill>
                  <a:srgbClr val="C00000"/>
                </a:solidFill>
                <a:effectLst/>
                <a:uLnTx/>
                <a:uFillTx/>
                <a:latin typeface="Arial" pitchFamily="34" charset="0"/>
                <a:cs typeface="Arial" pitchFamily="34" charset="0"/>
              </a:rPr>
              <a:t>The force that mass 1 exerts on mass 2 is equal and opposite to the force mass 2 exerts on mass 1</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US" sz="2800" b="1" i="0" u="none" strike="noStrike" kern="1200" cap="none" spc="0" normalizeH="0" baseline="0" noProof="0" dirty="0" smtClean="0">
                <a:ln>
                  <a:noFill/>
                </a:ln>
                <a:solidFill>
                  <a:srgbClr val="0000FF"/>
                </a:solidFill>
                <a:effectLst/>
                <a:uLnTx/>
                <a:uFillTx/>
                <a:latin typeface="Arial" pitchFamily="34" charset="0"/>
                <a:cs typeface="Arial" pitchFamily="34" charset="0"/>
              </a:rPr>
              <a:t>The forces form a Newton’s third law action-reaction</a:t>
            </a:r>
            <a:endParaRPr kumimoji="0" lang="en-US" altLang="zh-CN" sz="2800" b="1" i="0" u="none" strike="noStrike" kern="1200" cap="none" spc="0" normalizeH="0" baseline="0" noProof="0" dirty="0" smtClean="0">
              <a:ln>
                <a:noFill/>
              </a:ln>
              <a:solidFill>
                <a:srgbClr val="0000FF"/>
              </a:solidFill>
              <a:effectLst/>
              <a:uLnTx/>
              <a:uFillTx/>
              <a:latin typeface="Arial" pitchFamily="34" charset="0"/>
              <a:ea typeface="宋体" pitchFamily="2" charset="-122"/>
              <a:cs typeface="Arial" pitchFamily="34" charset="0"/>
            </a:endParaRPr>
          </a:p>
        </p:txBody>
      </p:sp>
      <p:pic>
        <p:nvPicPr>
          <p:cNvPr id="5" name="Picture 4"/>
          <p:cNvPicPr>
            <a:picLocks noChangeAspect="1" noChangeArrowheads="1"/>
          </p:cNvPicPr>
          <p:nvPr/>
        </p:nvPicPr>
        <p:blipFill>
          <a:blip r:embed="rId2" cstate="print"/>
          <a:srcRect/>
          <a:stretch>
            <a:fillRect/>
          </a:stretch>
        </p:blipFill>
        <p:spPr bwMode="auto">
          <a:xfrm>
            <a:off x="5231063" y="1600200"/>
            <a:ext cx="3666812" cy="3048000"/>
          </a:xfrm>
          <a:prstGeom prst="rect">
            <a:avLst/>
          </a:prstGeom>
          <a:noFill/>
          <a:ln w="9525">
            <a:noFill/>
            <a:miter lim="800000"/>
            <a:headEnd/>
            <a:tailEnd/>
          </a:ln>
        </p:spPr>
      </p:pic>
      <p:sp>
        <p:nvSpPr>
          <p:cNvPr id="6" name="Rectangle 5"/>
          <p:cNvSpPr>
            <a:spLocks noChangeArrowheads="1"/>
          </p:cNvSpPr>
          <p:nvPr/>
        </p:nvSpPr>
        <p:spPr bwMode="auto">
          <a:xfrm>
            <a:off x="304800" y="4876800"/>
            <a:ext cx="8509000" cy="1803400"/>
          </a:xfrm>
          <a:prstGeom prst="rect">
            <a:avLst/>
          </a:prstGeom>
          <a:solidFill>
            <a:srgbClr val="0000C8"/>
          </a:solidFill>
          <a:ln w="9525">
            <a:noFill/>
            <a:miter lim="800000"/>
            <a:headEnd/>
            <a:tailEnd/>
          </a:ln>
        </p:spPr>
        <p:txBody>
          <a:bodyPr/>
          <a:lstStyle/>
          <a:p>
            <a:pPr marL="342900" indent="-342900" algn="just">
              <a:lnSpc>
                <a:spcPct val="100000"/>
              </a:lnSpc>
              <a:buFont typeface="Wingdings" pitchFamily="2" charset="2"/>
              <a:buChar char="v"/>
            </a:pPr>
            <a:r>
              <a:rPr lang="en-US" sz="2800" b="1" dirty="0">
                <a:solidFill>
                  <a:srgbClr val="FFFF00"/>
                </a:solidFill>
                <a:latin typeface="Arial" pitchFamily="34" charset="0"/>
                <a:cs typeface="Arial" pitchFamily="34" charset="0"/>
              </a:rPr>
              <a:t>The gravitational force exerted by a uniform sphere on a particle outside the sphere is the same as the force exerted if the entire mass of the sphere were concentrated on its center</a:t>
            </a:r>
          </a:p>
        </p:txBody>
      </p:sp>
      <p:sp>
        <p:nvSpPr>
          <p:cNvPr id="8" name="Rectangle 7"/>
          <p:cNvSpPr/>
          <p:nvPr/>
        </p:nvSpPr>
        <p:spPr>
          <a:xfrm>
            <a:off x="7391400" y="762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600200" y="457200"/>
            <a:ext cx="6019800" cy="685800"/>
          </a:xfrm>
          <a:prstGeom prst="rect">
            <a:avLst/>
          </a:prstGeom>
          <a:solidFill>
            <a:srgbClr val="0000C8"/>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400" b="1" i="0" u="none" strike="noStrike" kern="1200" cap="none" spc="0" normalizeH="0" baseline="0" noProof="0" dirty="0" smtClean="0">
                <a:ln>
                  <a:noFill/>
                </a:ln>
                <a:solidFill>
                  <a:srgbClr val="FFFF00"/>
                </a:solidFill>
                <a:effectLst/>
                <a:uLnTx/>
                <a:uFillTx/>
                <a:latin typeface="Arial" pitchFamily="34" charset="0"/>
                <a:ea typeface="宋体" pitchFamily="2" charset="-122"/>
                <a:cs typeface="Arial" pitchFamily="34" charset="0"/>
              </a:rPr>
              <a:t>Billiards, Anyone?</a:t>
            </a:r>
            <a:endParaRPr kumimoji="0" lang="en-US" sz="4400" b="1" i="0" u="none" strike="noStrike" kern="1200" cap="none" spc="0" normalizeH="0" baseline="0" noProof="0" dirty="0" smtClean="0">
              <a:ln>
                <a:noFill/>
              </a:ln>
              <a:solidFill>
                <a:srgbClr val="FFFF00"/>
              </a:solidFill>
              <a:effectLst/>
              <a:uLnTx/>
              <a:uFillTx/>
              <a:latin typeface="Arial" pitchFamily="34" charset="0"/>
              <a:ea typeface="+mj-ea"/>
              <a:cs typeface="Arial" pitchFamily="34" charset="0"/>
            </a:endParaRPr>
          </a:p>
        </p:txBody>
      </p:sp>
      <p:sp>
        <p:nvSpPr>
          <p:cNvPr id="4" name="Rectangle 3"/>
          <p:cNvSpPr txBox="1">
            <a:spLocks noChangeArrowheads="1"/>
          </p:cNvSpPr>
          <p:nvPr/>
        </p:nvSpPr>
        <p:spPr>
          <a:xfrm>
            <a:off x="393700" y="1447800"/>
            <a:ext cx="4330700" cy="46482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US" altLang="zh-CN" sz="2800" b="1" i="0" u="none" strike="noStrike" kern="1200" cap="none" spc="0" normalizeH="0" baseline="0" noProof="0" dirty="0" smtClean="0">
                <a:ln>
                  <a:noFill/>
                </a:ln>
                <a:solidFill>
                  <a:srgbClr val="003300"/>
                </a:solidFill>
                <a:effectLst/>
                <a:uLnTx/>
                <a:uFillTx/>
                <a:latin typeface="Arial" pitchFamily="34" charset="0"/>
                <a:ea typeface="宋体" pitchFamily="2" charset="-122"/>
                <a:cs typeface="Arial" pitchFamily="34" charset="0"/>
              </a:rPr>
              <a:t>Three 0.3-kg billiard balls are placed on a table at the corners of a right triangle.</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altLang="zh-CN" sz="2800" b="1" i="0" u="none" strike="noStrike" kern="1200" cap="none" spc="0" normalizeH="0" baseline="0" noProof="0" dirty="0" smtClean="0">
                <a:ln>
                  <a:noFill/>
                </a:ln>
                <a:solidFill>
                  <a:srgbClr val="003300"/>
                </a:solidFill>
                <a:effectLst/>
                <a:uLnTx/>
                <a:uFillTx/>
                <a:latin typeface="Arial" pitchFamily="34" charset="0"/>
                <a:ea typeface="宋体" pitchFamily="2" charset="-122"/>
                <a:cs typeface="Arial" pitchFamily="34" charset="0"/>
              </a:rPr>
              <a:t>(</a:t>
            </a:r>
            <a:r>
              <a:rPr kumimoji="0" lang="en-US" altLang="zh-CN" sz="2800" b="1" i="0" u="none" strike="noStrike" kern="1200" cap="none" spc="0" normalizeH="0" baseline="0" noProof="0" dirty="0" err="1" smtClean="0">
                <a:ln>
                  <a:noFill/>
                </a:ln>
                <a:solidFill>
                  <a:srgbClr val="003300"/>
                </a:solidFill>
                <a:effectLst/>
                <a:uLnTx/>
                <a:uFillTx/>
                <a:latin typeface="Arial" pitchFamily="34" charset="0"/>
                <a:ea typeface="宋体" pitchFamily="2" charset="-122"/>
                <a:cs typeface="Arial" pitchFamily="34" charset="0"/>
              </a:rPr>
              <a:t>i</a:t>
            </a:r>
            <a:r>
              <a:rPr kumimoji="0" lang="en-US" altLang="zh-CN" sz="2800" b="1" i="0" u="none" strike="noStrike" kern="1200" cap="none" spc="0" normalizeH="0" baseline="0" noProof="0" dirty="0" smtClean="0">
                <a:ln>
                  <a:noFill/>
                </a:ln>
                <a:solidFill>
                  <a:srgbClr val="003300"/>
                </a:solidFill>
                <a:effectLst/>
                <a:uLnTx/>
                <a:uFillTx/>
                <a:latin typeface="Arial" pitchFamily="34" charset="0"/>
                <a:ea typeface="宋体" pitchFamily="2" charset="-122"/>
                <a:cs typeface="Arial" pitchFamily="34" charset="0"/>
              </a:rPr>
              <a:t>)</a:t>
            </a:r>
            <a:r>
              <a:rPr kumimoji="0" lang="en-US" altLang="zh-CN" sz="2800" b="1" i="0" u="none" strike="noStrike" kern="1200" cap="none" spc="0" normalizeH="0" noProof="0" dirty="0" smtClean="0">
                <a:ln>
                  <a:noFill/>
                </a:ln>
                <a:solidFill>
                  <a:srgbClr val="003300"/>
                </a:solidFill>
                <a:effectLst/>
                <a:uLnTx/>
                <a:uFillTx/>
                <a:latin typeface="Arial" pitchFamily="34" charset="0"/>
                <a:ea typeface="宋体" pitchFamily="2" charset="-122"/>
                <a:cs typeface="Arial" pitchFamily="34" charset="0"/>
              </a:rPr>
              <a:t> </a:t>
            </a:r>
            <a:r>
              <a:rPr kumimoji="0" lang="en-US" altLang="zh-CN" sz="2800" b="1" i="0" u="none" strike="noStrike" kern="1200" cap="none" spc="0" normalizeH="0" baseline="0" noProof="0" dirty="0" smtClean="0">
                <a:ln>
                  <a:noFill/>
                </a:ln>
                <a:solidFill>
                  <a:srgbClr val="003300"/>
                </a:solidFill>
                <a:effectLst/>
                <a:uLnTx/>
                <a:uFillTx/>
                <a:latin typeface="Arial" pitchFamily="34" charset="0"/>
                <a:ea typeface="宋体" pitchFamily="2" charset="-122"/>
                <a:cs typeface="Arial" pitchFamily="34" charset="0"/>
              </a:rPr>
              <a:t>Find the net gravitational force on the cue ball; </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altLang="zh-CN" sz="2800" b="1" i="0" u="none" strike="noStrike" kern="1200" cap="none" spc="0" normalizeH="0" baseline="0" noProof="0" dirty="0" smtClean="0">
                <a:ln>
                  <a:noFill/>
                </a:ln>
                <a:solidFill>
                  <a:srgbClr val="003300"/>
                </a:solidFill>
                <a:effectLst/>
                <a:uLnTx/>
                <a:uFillTx/>
                <a:latin typeface="Arial" pitchFamily="34" charset="0"/>
                <a:ea typeface="宋体" pitchFamily="2" charset="-122"/>
                <a:cs typeface="Arial" pitchFamily="34" charset="0"/>
              </a:rPr>
              <a:t>(ii) Find the components of the gravitational force of m</a:t>
            </a:r>
            <a:r>
              <a:rPr kumimoji="0" lang="en-US" altLang="zh-CN" sz="2800" b="1" i="0" u="none" strike="noStrike" kern="1200" cap="none" spc="0" normalizeH="0" baseline="-25000" noProof="0" dirty="0" smtClean="0">
                <a:ln>
                  <a:noFill/>
                </a:ln>
                <a:solidFill>
                  <a:srgbClr val="003300"/>
                </a:solidFill>
                <a:effectLst/>
                <a:uLnTx/>
                <a:uFillTx/>
                <a:latin typeface="Arial" pitchFamily="34" charset="0"/>
                <a:ea typeface="宋体" pitchFamily="2" charset="-122"/>
                <a:cs typeface="Arial" pitchFamily="34" charset="0"/>
              </a:rPr>
              <a:t>2</a:t>
            </a:r>
            <a:r>
              <a:rPr kumimoji="0" lang="en-US" altLang="zh-CN" sz="2800" b="1" i="0" u="none" strike="noStrike" kern="1200" cap="none" spc="0" normalizeH="0" baseline="0" noProof="0" dirty="0" smtClean="0">
                <a:ln>
                  <a:noFill/>
                </a:ln>
                <a:solidFill>
                  <a:srgbClr val="003300"/>
                </a:solidFill>
                <a:effectLst/>
                <a:uLnTx/>
                <a:uFillTx/>
                <a:latin typeface="Arial" pitchFamily="34" charset="0"/>
                <a:ea typeface="宋体" pitchFamily="2" charset="-122"/>
                <a:cs typeface="Arial" pitchFamily="34" charset="0"/>
              </a:rPr>
              <a:t> on m</a:t>
            </a:r>
            <a:r>
              <a:rPr kumimoji="0" lang="en-US" altLang="zh-CN" sz="2800" b="1" i="0" u="none" strike="noStrike" kern="1200" cap="none" spc="0" normalizeH="0" baseline="-25000" noProof="0" dirty="0" smtClean="0">
                <a:ln>
                  <a:noFill/>
                </a:ln>
                <a:solidFill>
                  <a:srgbClr val="003300"/>
                </a:solidFill>
                <a:effectLst/>
                <a:uLnTx/>
                <a:uFillTx/>
                <a:latin typeface="Arial" pitchFamily="34" charset="0"/>
                <a:ea typeface="宋体" pitchFamily="2" charset="-122"/>
                <a:cs typeface="Arial" pitchFamily="34" charset="0"/>
              </a:rPr>
              <a:t>3</a:t>
            </a:r>
            <a:r>
              <a:rPr kumimoji="0" lang="en-US" altLang="zh-CN" sz="2800" b="1" i="0" u="none" strike="noStrike" kern="1200" cap="none" spc="0" normalizeH="0" baseline="0" noProof="0" dirty="0" smtClean="0">
                <a:ln>
                  <a:noFill/>
                </a:ln>
                <a:solidFill>
                  <a:srgbClr val="003300"/>
                </a:solidFill>
                <a:effectLst/>
                <a:uLnTx/>
                <a:uFillTx/>
                <a:latin typeface="Arial" pitchFamily="34" charset="0"/>
                <a:ea typeface="宋体" pitchFamily="2" charset="-122"/>
                <a:cs typeface="Arial" pitchFamily="34" charset="0"/>
              </a:rPr>
              <a:t>.</a:t>
            </a:r>
            <a:endParaRPr kumimoji="0" lang="en-US" sz="2800" b="1" i="0" u="none" strike="noStrike" kern="1200" cap="none" spc="0" normalizeH="0" baseline="0" noProof="0" dirty="0" smtClean="0">
              <a:ln>
                <a:noFill/>
              </a:ln>
              <a:solidFill>
                <a:srgbClr val="003300"/>
              </a:solidFill>
              <a:effectLst/>
              <a:uLnTx/>
              <a:uFillTx/>
              <a:latin typeface="Arial" pitchFamily="34" charset="0"/>
              <a:cs typeface="Arial" pitchFamily="34" charset="0"/>
            </a:endParaRPr>
          </a:p>
        </p:txBody>
      </p:sp>
      <p:pic>
        <p:nvPicPr>
          <p:cNvPr id="5" name="Picture 5"/>
          <p:cNvPicPr>
            <a:picLocks noChangeAspect="1" noChangeArrowheads="1"/>
          </p:cNvPicPr>
          <p:nvPr/>
        </p:nvPicPr>
        <p:blipFill>
          <a:blip r:embed="rId2" cstate="print"/>
          <a:srcRect/>
          <a:stretch>
            <a:fillRect/>
          </a:stretch>
        </p:blipFill>
        <p:spPr bwMode="auto">
          <a:xfrm>
            <a:off x="4800600" y="1524000"/>
            <a:ext cx="4038145" cy="4724400"/>
          </a:xfrm>
          <a:prstGeom prst="rect">
            <a:avLst/>
          </a:prstGeom>
          <a:noFill/>
          <a:ln w="9525">
            <a:noFill/>
            <a:miter lim="800000"/>
            <a:headEnd/>
            <a:tailEnd/>
          </a:ln>
        </p:spPr>
      </p:pic>
      <p:sp>
        <p:nvSpPr>
          <p:cNvPr id="6" name="Rectangle 5"/>
          <p:cNvSpPr/>
          <p:nvPr/>
        </p:nvSpPr>
        <p:spPr>
          <a:xfrm>
            <a:off x="7391400" y="76200"/>
            <a:ext cx="1730410" cy="369332"/>
          </a:xfrm>
          <a:prstGeom prst="rect">
            <a:avLst/>
          </a:prstGeom>
        </p:spPr>
        <p:txBody>
          <a:bodyPr wrap="none">
            <a:spAutoFit/>
          </a:bodyPr>
          <a:lstStyle/>
          <a:p>
            <a:r>
              <a:rPr lang="en-US" b="1" dirty="0" smtClean="0">
                <a:solidFill>
                  <a:srgbClr val="F60000"/>
                </a:solidFill>
                <a:ea typeface="Calibri" pitchFamily="34" charset="0"/>
                <a:cs typeface="Arial" charset="0"/>
                <a:sym typeface="Arial" charset="0"/>
              </a:rPr>
              <a:t> </a:t>
            </a:r>
            <a:r>
              <a:rPr lang="en-US" b="1" i="1" dirty="0" smtClean="0">
                <a:solidFill>
                  <a:srgbClr val="003300"/>
                </a:solidFill>
                <a:ea typeface="Calibri" pitchFamily="34" charset="0"/>
                <a:cs typeface="Arial" charset="0"/>
                <a:sym typeface="Arial" charset="0"/>
              </a:rPr>
              <a:t>Dr. J. J. L. Hmar </a:t>
            </a:r>
            <a:endParaRPr lang="en-US" b="1" i="1" dirty="0">
              <a:solidFill>
                <a:srgbClr val="0033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7368" y="2810470"/>
            <a:ext cx="3262432" cy="923330"/>
          </a:xfrm>
          <a:prstGeom prst="rect">
            <a:avLst/>
          </a:prstGeom>
        </p:spPr>
        <p:txBody>
          <a:bodyPr wrap="none">
            <a:spAutoFit/>
          </a:bodyPr>
          <a:lstStyle/>
          <a:p>
            <a:r>
              <a:rPr lang="en-US" sz="5400" b="1" dirty="0" smtClean="0">
                <a:solidFill>
                  <a:srgbClr val="003300"/>
                </a:solidFill>
                <a:latin typeface="Arial" pitchFamily="34" charset="0"/>
                <a:cs typeface="Arial" pitchFamily="34" charset="0"/>
              </a:rPr>
              <a:t>Lecture 2</a:t>
            </a:r>
            <a:endParaRPr lang="en-IN" sz="5400" b="1" dirty="0">
              <a:solidFill>
                <a:srgbClr val="0033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C:\WINDOWS\Desktop\serwap  art\chapter7\0721b.jp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2640</Words>
  <Application>Microsoft Office PowerPoint</Application>
  <PresentationFormat>On-screen Show (4:3)</PresentationFormat>
  <Paragraphs>430</Paragraphs>
  <Slides>53</Slides>
  <Notes>0</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53</vt:i4>
      </vt:variant>
    </vt:vector>
  </HeadingPairs>
  <TitlesOfParts>
    <vt:vector size="58" baseType="lpstr">
      <vt:lpstr>Office Theme</vt:lpstr>
      <vt:lpstr>公式</vt:lpstr>
      <vt:lpstr>Photo Editor Photo</vt:lpstr>
      <vt:lpstr>Equation</vt:lpstr>
      <vt:lpstr>Microsoft Equation 3.0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jj</dc:creator>
  <cp:lastModifiedBy>jj</cp:lastModifiedBy>
  <cp:revision>212</cp:revision>
  <dcterms:created xsi:type="dcterms:W3CDTF">2017-05-15T09:52:03Z</dcterms:created>
  <dcterms:modified xsi:type="dcterms:W3CDTF">2017-05-22T07:19:29Z</dcterms:modified>
</cp:coreProperties>
</file>