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9" r:id="rId3"/>
    <p:sldId id="258" r:id="rId4"/>
    <p:sldId id="261" r:id="rId5"/>
    <p:sldId id="262" r:id="rId6"/>
    <p:sldId id="256" r:id="rId7"/>
    <p:sldId id="263" r:id="rId8"/>
    <p:sldId id="264" r:id="rId9"/>
    <p:sldId id="265" r:id="rId10"/>
    <p:sldId id="267" r:id="rId11"/>
    <p:sldId id="273" r:id="rId12"/>
    <p:sldId id="266" r:id="rId13"/>
    <p:sldId id="268" r:id="rId14"/>
    <p:sldId id="270" r:id="rId15"/>
    <p:sldId id="269"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86738" autoAdjust="0"/>
  </p:normalViewPr>
  <p:slideViewPr>
    <p:cSldViewPr>
      <p:cViewPr varScale="1">
        <p:scale>
          <a:sx n="73" d="100"/>
          <a:sy n="73" d="100"/>
        </p:scale>
        <p:origin x="-78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0C9DA5-74D7-415B-AC0F-9B293D12C141}"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672C7386-ECFA-40D9-8B5D-A6FCF086C197}">
      <dgm:prSet custT="1"/>
      <dgm:spPr/>
      <dgm:t>
        <a:bodyPr/>
        <a:lstStyle/>
        <a:p>
          <a:r>
            <a:rPr lang="en-IN" sz="3200" dirty="0" smtClean="0">
              <a:latin typeface="Times New Roman" pitchFamily="18" charset="0"/>
              <a:cs typeface="Times New Roman" pitchFamily="18" charset="0"/>
            </a:rPr>
            <a:t>       To understand the basic concept </a:t>
          </a:r>
          <a:r>
            <a:rPr lang="en-IN" sz="3200" dirty="0" smtClean="0">
              <a:latin typeface="Times New Roman" pitchFamily="18" charset="0"/>
              <a:cs typeface="Times New Roman" pitchFamily="18" charset="0"/>
            </a:rPr>
            <a:t>           </a:t>
          </a:r>
        </a:p>
        <a:p>
          <a:r>
            <a:rPr lang="en-IN" sz="3200" dirty="0" smtClean="0">
              <a:latin typeface="Times New Roman" pitchFamily="18" charset="0"/>
              <a:cs typeface="Times New Roman" pitchFamily="18" charset="0"/>
            </a:rPr>
            <a:t>       of Travel </a:t>
          </a:r>
          <a:r>
            <a:rPr lang="en-IN" sz="3200" dirty="0" smtClean="0">
              <a:latin typeface="Times New Roman" pitchFamily="18" charset="0"/>
              <a:cs typeface="Times New Roman" pitchFamily="18" charset="0"/>
            </a:rPr>
            <a:t>Agency Management </a:t>
          </a:r>
          <a:endParaRPr lang="en-IN" sz="3200" dirty="0" smtClean="0">
            <a:latin typeface="Times New Roman" pitchFamily="18" charset="0"/>
            <a:cs typeface="Times New Roman" pitchFamily="18" charset="0"/>
          </a:endParaRPr>
        </a:p>
        <a:p>
          <a:r>
            <a:rPr lang="en-IN" sz="3200" dirty="0" smtClean="0">
              <a:latin typeface="Times New Roman" pitchFamily="18" charset="0"/>
              <a:cs typeface="Times New Roman" pitchFamily="18" charset="0"/>
            </a:rPr>
            <a:t>       and Tour </a:t>
          </a:r>
          <a:r>
            <a:rPr lang="en-IN" sz="3200" dirty="0" smtClean="0">
              <a:latin typeface="Times New Roman" pitchFamily="18" charset="0"/>
              <a:cs typeface="Times New Roman" pitchFamily="18" charset="0"/>
            </a:rPr>
            <a:t>Operation.</a:t>
          </a:r>
          <a:endParaRPr lang="en-US" sz="3200" dirty="0" smtClean="0">
            <a:latin typeface="Times New Roman" pitchFamily="18" charset="0"/>
            <a:cs typeface="Times New Roman" pitchFamily="18" charset="0"/>
          </a:endParaRPr>
        </a:p>
      </dgm:t>
    </dgm:pt>
    <dgm:pt modelId="{CD19DA84-433E-4770-893C-4E6B31118EF2}" type="parTrans" cxnId="{E04907FB-B877-4C0E-A9F9-CB135858E853}">
      <dgm:prSet/>
      <dgm:spPr/>
      <dgm:t>
        <a:bodyPr/>
        <a:lstStyle/>
        <a:p>
          <a:endParaRPr lang="en-US"/>
        </a:p>
      </dgm:t>
    </dgm:pt>
    <dgm:pt modelId="{91A37EBB-793E-421B-8A91-F40A6572486C}" type="sibTrans" cxnId="{E04907FB-B877-4C0E-A9F9-CB135858E853}">
      <dgm:prSet/>
      <dgm:spPr/>
      <dgm:t>
        <a:bodyPr/>
        <a:lstStyle/>
        <a:p>
          <a:endParaRPr lang="en-US"/>
        </a:p>
      </dgm:t>
    </dgm:pt>
    <dgm:pt modelId="{C7912BA2-E157-42C7-9E56-20445A1AAF2B}" type="pres">
      <dgm:prSet presAssocID="{0E0C9DA5-74D7-415B-AC0F-9B293D12C141}" presName="linear" presStyleCnt="0">
        <dgm:presLayoutVars>
          <dgm:dir/>
          <dgm:resizeHandles val="exact"/>
        </dgm:presLayoutVars>
      </dgm:prSet>
      <dgm:spPr/>
      <dgm:t>
        <a:bodyPr/>
        <a:lstStyle/>
        <a:p>
          <a:endParaRPr lang="en-US"/>
        </a:p>
      </dgm:t>
    </dgm:pt>
    <dgm:pt modelId="{B05FCB7F-F8FC-4C29-BC5C-89B72F9FEFC8}" type="pres">
      <dgm:prSet presAssocID="{672C7386-ECFA-40D9-8B5D-A6FCF086C197}" presName="comp" presStyleCnt="0"/>
      <dgm:spPr/>
    </dgm:pt>
    <dgm:pt modelId="{8D5CEAD4-472E-40DC-A21D-2285BAEBEA8A}" type="pres">
      <dgm:prSet presAssocID="{672C7386-ECFA-40D9-8B5D-A6FCF086C197}" presName="box" presStyleLbl="node1" presStyleIdx="0" presStyleCnt="1" custLinFactNeighborX="-4198" custLinFactNeighborY="5005"/>
      <dgm:spPr/>
      <dgm:t>
        <a:bodyPr/>
        <a:lstStyle/>
        <a:p>
          <a:endParaRPr lang="en-US"/>
        </a:p>
      </dgm:t>
    </dgm:pt>
    <dgm:pt modelId="{EA9827D1-7F2E-465F-B552-22C14B20A8E2}" type="pres">
      <dgm:prSet presAssocID="{672C7386-ECFA-40D9-8B5D-A6FCF086C197}" presName="img" presStyleLbl="fgImgPlace1" presStyleIdx="0" presStyleCnt="1" custScaleX="171279" custLinFactNeighborX="1165" custLinFactNeighborY="-335"/>
      <dgm:spPr>
        <a:blipFill rotWithShape="0">
          <a:blip xmlns:r="http://schemas.openxmlformats.org/officeDocument/2006/relationships" r:embed="rId1"/>
          <a:stretch>
            <a:fillRect/>
          </a:stretch>
        </a:blipFill>
      </dgm:spPr>
    </dgm:pt>
    <dgm:pt modelId="{D4AD1073-6148-4B51-A044-6E940B4E74DB}" type="pres">
      <dgm:prSet presAssocID="{672C7386-ECFA-40D9-8B5D-A6FCF086C197}" presName="text" presStyleLbl="node1" presStyleIdx="0" presStyleCnt="1">
        <dgm:presLayoutVars>
          <dgm:bulletEnabled val="1"/>
        </dgm:presLayoutVars>
      </dgm:prSet>
      <dgm:spPr/>
      <dgm:t>
        <a:bodyPr/>
        <a:lstStyle/>
        <a:p>
          <a:endParaRPr lang="en-US"/>
        </a:p>
      </dgm:t>
    </dgm:pt>
  </dgm:ptLst>
  <dgm:cxnLst>
    <dgm:cxn modelId="{DCE6B68C-0AA1-4F28-8356-AC97CC5F13DE}" type="presOf" srcId="{0E0C9DA5-74D7-415B-AC0F-9B293D12C141}" destId="{C7912BA2-E157-42C7-9E56-20445A1AAF2B}" srcOrd="0" destOrd="0" presId="urn:microsoft.com/office/officeart/2005/8/layout/vList4"/>
    <dgm:cxn modelId="{349C2E72-753C-4A2B-B268-0469D9C7EEB7}" type="presOf" srcId="{672C7386-ECFA-40D9-8B5D-A6FCF086C197}" destId="{D4AD1073-6148-4B51-A044-6E940B4E74DB}" srcOrd="1" destOrd="0" presId="urn:microsoft.com/office/officeart/2005/8/layout/vList4"/>
    <dgm:cxn modelId="{E04907FB-B877-4C0E-A9F9-CB135858E853}" srcId="{0E0C9DA5-74D7-415B-AC0F-9B293D12C141}" destId="{672C7386-ECFA-40D9-8B5D-A6FCF086C197}" srcOrd="0" destOrd="0" parTransId="{CD19DA84-433E-4770-893C-4E6B31118EF2}" sibTransId="{91A37EBB-793E-421B-8A91-F40A6572486C}"/>
    <dgm:cxn modelId="{8017F21A-E7A8-4A5D-BD26-54F2E5D06491}" type="presOf" srcId="{672C7386-ECFA-40D9-8B5D-A6FCF086C197}" destId="{8D5CEAD4-472E-40DC-A21D-2285BAEBEA8A}" srcOrd="0" destOrd="0" presId="urn:microsoft.com/office/officeart/2005/8/layout/vList4"/>
    <dgm:cxn modelId="{235E4547-0B11-4231-BAE0-76C71EBA8E93}" type="presParOf" srcId="{C7912BA2-E157-42C7-9E56-20445A1AAF2B}" destId="{B05FCB7F-F8FC-4C29-BC5C-89B72F9FEFC8}" srcOrd="0" destOrd="0" presId="urn:microsoft.com/office/officeart/2005/8/layout/vList4"/>
    <dgm:cxn modelId="{8FF7E5C0-CD89-4146-8AAA-869493445203}" type="presParOf" srcId="{B05FCB7F-F8FC-4C29-BC5C-89B72F9FEFC8}" destId="{8D5CEAD4-472E-40DC-A21D-2285BAEBEA8A}" srcOrd="0" destOrd="0" presId="urn:microsoft.com/office/officeart/2005/8/layout/vList4"/>
    <dgm:cxn modelId="{0A68F40B-7DDB-4C44-839D-8B3C69D8B9E8}" type="presParOf" srcId="{B05FCB7F-F8FC-4C29-BC5C-89B72F9FEFC8}" destId="{EA9827D1-7F2E-465F-B552-22C14B20A8E2}" srcOrd="1" destOrd="0" presId="urn:microsoft.com/office/officeart/2005/8/layout/vList4"/>
    <dgm:cxn modelId="{1AFD0BFB-8B38-4F68-93A3-66645795AAC1}" type="presParOf" srcId="{B05FCB7F-F8FC-4C29-BC5C-89B72F9FEFC8}" destId="{D4AD1073-6148-4B51-A044-6E940B4E74DB}" srcOrd="2" destOrd="0" presId="urn:microsoft.com/office/officeart/2005/8/layout/vList4"/>
  </dgm:cxnLst>
  <dgm:bg/>
  <dgm:whole/>
</dgm:dataModel>
</file>

<file path=ppt/diagrams/data2.xml><?xml version="1.0" encoding="utf-8"?>
<dgm:dataModel xmlns:dgm="http://schemas.openxmlformats.org/drawingml/2006/diagram" xmlns:a="http://schemas.openxmlformats.org/drawingml/2006/main">
  <dgm:ptLst>
    <dgm:pt modelId="{BFAF551F-1303-4127-8CC4-C6B2A281EBF3}"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A540F896-5962-47FE-A597-8952DA53C2D0}">
      <dgm:prSet phldrT="[Text]"/>
      <dgm:spPr/>
      <dgm:t>
        <a:bodyPr/>
        <a:lstStyle/>
        <a:p>
          <a:r>
            <a:rPr lang="en-US" dirty="0" smtClean="0"/>
            <a:t>Tourism Industry</a:t>
          </a:r>
          <a:endParaRPr lang="en-US" dirty="0"/>
        </a:p>
      </dgm:t>
    </dgm:pt>
    <dgm:pt modelId="{EB767294-4339-4ABE-B6AA-3963CA481AAC}" type="parTrans" cxnId="{16A5B199-8445-4966-B625-ED7B96AE08C4}">
      <dgm:prSet/>
      <dgm:spPr/>
      <dgm:t>
        <a:bodyPr/>
        <a:lstStyle/>
        <a:p>
          <a:endParaRPr lang="en-US"/>
        </a:p>
      </dgm:t>
    </dgm:pt>
    <dgm:pt modelId="{92805C72-32BC-4317-A4CA-75C363B701B7}" type="sibTrans" cxnId="{16A5B199-8445-4966-B625-ED7B96AE08C4}">
      <dgm:prSet/>
      <dgm:spPr/>
      <dgm:t>
        <a:bodyPr/>
        <a:lstStyle/>
        <a:p>
          <a:endParaRPr lang="en-US"/>
        </a:p>
      </dgm:t>
    </dgm:pt>
    <dgm:pt modelId="{F05F8E7A-7961-438E-9D7E-F662EFF3D9B3}">
      <dgm:prSet phldrT="[Text]"/>
      <dgm:spPr/>
      <dgm:t>
        <a:bodyPr/>
        <a:lstStyle/>
        <a:p>
          <a:r>
            <a:rPr lang="en-US" dirty="0" smtClean="0"/>
            <a:t>Accessibility</a:t>
          </a:r>
          <a:endParaRPr lang="en-US" dirty="0"/>
        </a:p>
      </dgm:t>
    </dgm:pt>
    <dgm:pt modelId="{97AB5717-AC07-4981-AF24-B30AC6273A2F}" type="parTrans" cxnId="{B03BE90F-0948-4C47-BE32-CA9294D1D139}">
      <dgm:prSet/>
      <dgm:spPr/>
      <dgm:t>
        <a:bodyPr/>
        <a:lstStyle/>
        <a:p>
          <a:endParaRPr lang="en-US"/>
        </a:p>
      </dgm:t>
    </dgm:pt>
    <dgm:pt modelId="{2F8DC383-6810-4648-AAC4-EA7666E84454}" type="sibTrans" cxnId="{B03BE90F-0948-4C47-BE32-CA9294D1D139}">
      <dgm:prSet/>
      <dgm:spPr/>
      <dgm:t>
        <a:bodyPr/>
        <a:lstStyle/>
        <a:p>
          <a:endParaRPr lang="en-US"/>
        </a:p>
      </dgm:t>
    </dgm:pt>
    <dgm:pt modelId="{0B7874FA-4D65-4C6D-A6A7-A7D65AEB66C7}">
      <dgm:prSet phldrT="[Text]"/>
      <dgm:spPr/>
      <dgm:t>
        <a:bodyPr/>
        <a:lstStyle/>
        <a:p>
          <a:r>
            <a:rPr lang="en-US" dirty="0" smtClean="0"/>
            <a:t>Attractions</a:t>
          </a:r>
          <a:endParaRPr lang="en-US" dirty="0"/>
        </a:p>
      </dgm:t>
    </dgm:pt>
    <dgm:pt modelId="{28BBA286-CBD3-4783-AD6B-9C56FAFDBFBD}" type="parTrans" cxnId="{FDD7C839-3BDD-4C13-A437-A01591609F78}">
      <dgm:prSet/>
      <dgm:spPr/>
      <dgm:t>
        <a:bodyPr/>
        <a:lstStyle/>
        <a:p>
          <a:endParaRPr lang="en-US"/>
        </a:p>
      </dgm:t>
    </dgm:pt>
    <dgm:pt modelId="{E389AB9F-2EA8-49B9-9A82-474B4C309B07}" type="sibTrans" cxnId="{FDD7C839-3BDD-4C13-A437-A01591609F78}">
      <dgm:prSet/>
      <dgm:spPr/>
      <dgm:t>
        <a:bodyPr/>
        <a:lstStyle/>
        <a:p>
          <a:endParaRPr lang="en-US"/>
        </a:p>
      </dgm:t>
    </dgm:pt>
    <dgm:pt modelId="{51B6FFA4-9BCE-424F-8A1A-105B769F68A3}">
      <dgm:prSet phldrT="[Text]" custT="1"/>
      <dgm:spPr/>
      <dgm:t>
        <a:bodyPr/>
        <a:lstStyle/>
        <a:p>
          <a:r>
            <a:rPr lang="en-US" sz="2400" b="1" dirty="0" smtClean="0"/>
            <a:t>Accommodation</a:t>
          </a:r>
          <a:endParaRPr lang="en-US" sz="2400" b="1" dirty="0"/>
        </a:p>
      </dgm:t>
    </dgm:pt>
    <dgm:pt modelId="{732ABC4D-F89E-48E0-88C1-397EF1E3C69D}" type="parTrans" cxnId="{1A9ECAAF-6FD6-4353-807A-10A41CE0C162}">
      <dgm:prSet/>
      <dgm:spPr/>
      <dgm:t>
        <a:bodyPr/>
        <a:lstStyle/>
        <a:p>
          <a:endParaRPr lang="en-US"/>
        </a:p>
      </dgm:t>
    </dgm:pt>
    <dgm:pt modelId="{7312EFF9-3FAB-43E7-8460-FC1FD1647E27}" type="sibTrans" cxnId="{1A9ECAAF-6FD6-4353-807A-10A41CE0C162}">
      <dgm:prSet/>
      <dgm:spPr/>
      <dgm:t>
        <a:bodyPr/>
        <a:lstStyle/>
        <a:p>
          <a:endParaRPr lang="en-US"/>
        </a:p>
      </dgm:t>
    </dgm:pt>
    <dgm:pt modelId="{5C8264EE-1A77-4D6A-96CA-FC150270CEA8}" type="pres">
      <dgm:prSet presAssocID="{BFAF551F-1303-4127-8CC4-C6B2A281EBF3}" presName="cycle" presStyleCnt="0">
        <dgm:presLayoutVars>
          <dgm:chMax val="1"/>
          <dgm:dir/>
          <dgm:animLvl val="ctr"/>
          <dgm:resizeHandles val="exact"/>
        </dgm:presLayoutVars>
      </dgm:prSet>
      <dgm:spPr/>
      <dgm:t>
        <a:bodyPr/>
        <a:lstStyle/>
        <a:p>
          <a:endParaRPr lang="en-US"/>
        </a:p>
      </dgm:t>
    </dgm:pt>
    <dgm:pt modelId="{CD927545-F261-4D0B-9B60-91055CD4AC9C}" type="pres">
      <dgm:prSet presAssocID="{A540F896-5962-47FE-A597-8952DA53C2D0}" presName="centerShape" presStyleLbl="node0" presStyleIdx="0" presStyleCnt="1" custScaleY="119898"/>
      <dgm:spPr/>
      <dgm:t>
        <a:bodyPr/>
        <a:lstStyle/>
        <a:p>
          <a:endParaRPr lang="en-US"/>
        </a:p>
      </dgm:t>
    </dgm:pt>
    <dgm:pt modelId="{A85D3E13-004F-4B09-9EB9-E07228AF2913}" type="pres">
      <dgm:prSet presAssocID="{97AB5717-AC07-4981-AF24-B30AC6273A2F}" presName="Name9" presStyleLbl="parChTrans1D2" presStyleIdx="0" presStyleCnt="3"/>
      <dgm:spPr/>
      <dgm:t>
        <a:bodyPr/>
        <a:lstStyle/>
        <a:p>
          <a:endParaRPr lang="en-US"/>
        </a:p>
      </dgm:t>
    </dgm:pt>
    <dgm:pt modelId="{23047C0B-AB94-425D-B3B1-EC05F2552005}" type="pres">
      <dgm:prSet presAssocID="{97AB5717-AC07-4981-AF24-B30AC6273A2F}" presName="connTx" presStyleLbl="parChTrans1D2" presStyleIdx="0" presStyleCnt="3"/>
      <dgm:spPr/>
      <dgm:t>
        <a:bodyPr/>
        <a:lstStyle/>
        <a:p>
          <a:endParaRPr lang="en-US"/>
        </a:p>
      </dgm:t>
    </dgm:pt>
    <dgm:pt modelId="{EF67E12F-F7CE-47A8-843D-B0AD6B25EB21}" type="pres">
      <dgm:prSet presAssocID="{F05F8E7A-7961-438E-9D7E-F662EFF3D9B3}" presName="node" presStyleLbl="node1" presStyleIdx="0" presStyleCnt="3" custScaleX="143598">
        <dgm:presLayoutVars>
          <dgm:bulletEnabled val="1"/>
        </dgm:presLayoutVars>
      </dgm:prSet>
      <dgm:spPr/>
      <dgm:t>
        <a:bodyPr/>
        <a:lstStyle/>
        <a:p>
          <a:endParaRPr lang="en-US"/>
        </a:p>
      </dgm:t>
    </dgm:pt>
    <dgm:pt modelId="{522D0035-12F0-4EC2-AA40-6E5D532D64CD}" type="pres">
      <dgm:prSet presAssocID="{28BBA286-CBD3-4783-AD6B-9C56FAFDBFBD}" presName="Name9" presStyleLbl="parChTrans1D2" presStyleIdx="1" presStyleCnt="3"/>
      <dgm:spPr/>
      <dgm:t>
        <a:bodyPr/>
        <a:lstStyle/>
        <a:p>
          <a:endParaRPr lang="en-US"/>
        </a:p>
      </dgm:t>
    </dgm:pt>
    <dgm:pt modelId="{A61A6EC9-2CAB-40F4-80B2-D560484E2192}" type="pres">
      <dgm:prSet presAssocID="{28BBA286-CBD3-4783-AD6B-9C56FAFDBFBD}" presName="connTx" presStyleLbl="parChTrans1D2" presStyleIdx="1" presStyleCnt="3"/>
      <dgm:spPr/>
      <dgm:t>
        <a:bodyPr/>
        <a:lstStyle/>
        <a:p>
          <a:endParaRPr lang="en-US"/>
        </a:p>
      </dgm:t>
    </dgm:pt>
    <dgm:pt modelId="{CD187450-AE9C-42E9-88C5-907CB06224EE}" type="pres">
      <dgm:prSet presAssocID="{0B7874FA-4D65-4C6D-A6A7-A7D65AEB66C7}" presName="node" presStyleLbl="node1" presStyleIdx="1" presStyleCnt="3" custScaleX="164654">
        <dgm:presLayoutVars>
          <dgm:bulletEnabled val="1"/>
        </dgm:presLayoutVars>
      </dgm:prSet>
      <dgm:spPr/>
      <dgm:t>
        <a:bodyPr/>
        <a:lstStyle/>
        <a:p>
          <a:endParaRPr lang="en-US"/>
        </a:p>
      </dgm:t>
    </dgm:pt>
    <dgm:pt modelId="{F5841AAF-79E0-45B4-8AC8-A34BE123F03A}" type="pres">
      <dgm:prSet presAssocID="{732ABC4D-F89E-48E0-88C1-397EF1E3C69D}" presName="Name9" presStyleLbl="parChTrans1D2" presStyleIdx="2" presStyleCnt="3"/>
      <dgm:spPr/>
      <dgm:t>
        <a:bodyPr/>
        <a:lstStyle/>
        <a:p>
          <a:endParaRPr lang="en-US"/>
        </a:p>
      </dgm:t>
    </dgm:pt>
    <dgm:pt modelId="{05709B16-A9EC-44F3-AF70-DC358F330F92}" type="pres">
      <dgm:prSet presAssocID="{732ABC4D-F89E-48E0-88C1-397EF1E3C69D}" presName="connTx" presStyleLbl="parChTrans1D2" presStyleIdx="2" presStyleCnt="3"/>
      <dgm:spPr/>
      <dgm:t>
        <a:bodyPr/>
        <a:lstStyle/>
        <a:p>
          <a:endParaRPr lang="en-US"/>
        </a:p>
      </dgm:t>
    </dgm:pt>
    <dgm:pt modelId="{8B05E8DB-C4B5-483E-9BD7-77D6D8DCC668}" type="pres">
      <dgm:prSet presAssocID="{51B6FFA4-9BCE-424F-8A1A-105B769F68A3}" presName="node" presStyleLbl="node1" presStyleIdx="2" presStyleCnt="3" custScaleX="146471" custRadScaleRad="95176" custRadScaleInc="-2233">
        <dgm:presLayoutVars>
          <dgm:bulletEnabled val="1"/>
        </dgm:presLayoutVars>
      </dgm:prSet>
      <dgm:spPr/>
      <dgm:t>
        <a:bodyPr/>
        <a:lstStyle/>
        <a:p>
          <a:endParaRPr lang="en-US"/>
        </a:p>
      </dgm:t>
    </dgm:pt>
  </dgm:ptLst>
  <dgm:cxnLst>
    <dgm:cxn modelId="{51D6416D-C32B-40FA-A397-5DDCD616924A}" type="presOf" srcId="{97AB5717-AC07-4981-AF24-B30AC6273A2F}" destId="{A85D3E13-004F-4B09-9EB9-E07228AF2913}" srcOrd="0" destOrd="0" presId="urn:microsoft.com/office/officeart/2005/8/layout/radial1"/>
    <dgm:cxn modelId="{16A5B199-8445-4966-B625-ED7B96AE08C4}" srcId="{BFAF551F-1303-4127-8CC4-C6B2A281EBF3}" destId="{A540F896-5962-47FE-A597-8952DA53C2D0}" srcOrd="0" destOrd="0" parTransId="{EB767294-4339-4ABE-B6AA-3963CA481AAC}" sibTransId="{92805C72-32BC-4317-A4CA-75C363B701B7}"/>
    <dgm:cxn modelId="{F7812572-0ACD-40FA-8339-5CDD94C554B6}" type="presOf" srcId="{0B7874FA-4D65-4C6D-A6A7-A7D65AEB66C7}" destId="{CD187450-AE9C-42E9-88C5-907CB06224EE}" srcOrd="0" destOrd="0" presId="urn:microsoft.com/office/officeart/2005/8/layout/radial1"/>
    <dgm:cxn modelId="{1A9ECAAF-6FD6-4353-807A-10A41CE0C162}" srcId="{A540F896-5962-47FE-A597-8952DA53C2D0}" destId="{51B6FFA4-9BCE-424F-8A1A-105B769F68A3}" srcOrd="2" destOrd="0" parTransId="{732ABC4D-F89E-48E0-88C1-397EF1E3C69D}" sibTransId="{7312EFF9-3FAB-43E7-8460-FC1FD1647E27}"/>
    <dgm:cxn modelId="{CA9F1408-F7E5-4291-881A-B44B0FE37ECB}" type="presOf" srcId="{A540F896-5962-47FE-A597-8952DA53C2D0}" destId="{CD927545-F261-4D0B-9B60-91055CD4AC9C}" srcOrd="0" destOrd="0" presId="urn:microsoft.com/office/officeart/2005/8/layout/radial1"/>
    <dgm:cxn modelId="{010E0923-A40E-4466-AFBC-1644B0910483}" type="presOf" srcId="{28BBA286-CBD3-4783-AD6B-9C56FAFDBFBD}" destId="{A61A6EC9-2CAB-40F4-80B2-D560484E2192}" srcOrd="1" destOrd="0" presId="urn:microsoft.com/office/officeart/2005/8/layout/radial1"/>
    <dgm:cxn modelId="{C95812B0-2F77-4E26-AEEB-8EEF87032316}" type="presOf" srcId="{F05F8E7A-7961-438E-9D7E-F662EFF3D9B3}" destId="{EF67E12F-F7CE-47A8-843D-B0AD6B25EB21}" srcOrd="0" destOrd="0" presId="urn:microsoft.com/office/officeart/2005/8/layout/radial1"/>
    <dgm:cxn modelId="{43621699-5711-4B2F-B92C-F325EE7E1FCB}" type="presOf" srcId="{28BBA286-CBD3-4783-AD6B-9C56FAFDBFBD}" destId="{522D0035-12F0-4EC2-AA40-6E5D532D64CD}" srcOrd="0" destOrd="0" presId="urn:microsoft.com/office/officeart/2005/8/layout/radial1"/>
    <dgm:cxn modelId="{C064D660-15DA-46AF-9F9C-CB286936BC8E}" type="presOf" srcId="{97AB5717-AC07-4981-AF24-B30AC6273A2F}" destId="{23047C0B-AB94-425D-B3B1-EC05F2552005}" srcOrd="1" destOrd="0" presId="urn:microsoft.com/office/officeart/2005/8/layout/radial1"/>
    <dgm:cxn modelId="{4DF74E09-94A2-4450-AEFB-830C5E466CC4}" type="presOf" srcId="{732ABC4D-F89E-48E0-88C1-397EF1E3C69D}" destId="{05709B16-A9EC-44F3-AF70-DC358F330F92}" srcOrd="1" destOrd="0" presId="urn:microsoft.com/office/officeart/2005/8/layout/radial1"/>
    <dgm:cxn modelId="{FDD7C839-3BDD-4C13-A437-A01591609F78}" srcId="{A540F896-5962-47FE-A597-8952DA53C2D0}" destId="{0B7874FA-4D65-4C6D-A6A7-A7D65AEB66C7}" srcOrd="1" destOrd="0" parTransId="{28BBA286-CBD3-4783-AD6B-9C56FAFDBFBD}" sibTransId="{E389AB9F-2EA8-49B9-9A82-474B4C309B07}"/>
    <dgm:cxn modelId="{B03BE90F-0948-4C47-BE32-CA9294D1D139}" srcId="{A540F896-5962-47FE-A597-8952DA53C2D0}" destId="{F05F8E7A-7961-438E-9D7E-F662EFF3D9B3}" srcOrd="0" destOrd="0" parTransId="{97AB5717-AC07-4981-AF24-B30AC6273A2F}" sibTransId="{2F8DC383-6810-4648-AAC4-EA7666E84454}"/>
    <dgm:cxn modelId="{F0CCED06-A69E-440C-BCF3-2F0339D0B4FA}" type="presOf" srcId="{BFAF551F-1303-4127-8CC4-C6B2A281EBF3}" destId="{5C8264EE-1A77-4D6A-96CA-FC150270CEA8}" srcOrd="0" destOrd="0" presId="urn:microsoft.com/office/officeart/2005/8/layout/radial1"/>
    <dgm:cxn modelId="{D611C224-4BCA-45ED-A53A-BCCCEEEDFF1D}" type="presOf" srcId="{732ABC4D-F89E-48E0-88C1-397EF1E3C69D}" destId="{F5841AAF-79E0-45B4-8AC8-A34BE123F03A}" srcOrd="0" destOrd="0" presId="urn:microsoft.com/office/officeart/2005/8/layout/radial1"/>
    <dgm:cxn modelId="{8602F261-641D-48A7-95AF-640286F4C1F9}" type="presOf" srcId="{51B6FFA4-9BCE-424F-8A1A-105B769F68A3}" destId="{8B05E8DB-C4B5-483E-9BD7-77D6D8DCC668}" srcOrd="0" destOrd="0" presId="urn:microsoft.com/office/officeart/2005/8/layout/radial1"/>
    <dgm:cxn modelId="{2520F690-72AC-47F2-B2B9-B7D9748F3175}" type="presParOf" srcId="{5C8264EE-1A77-4D6A-96CA-FC150270CEA8}" destId="{CD927545-F261-4D0B-9B60-91055CD4AC9C}" srcOrd="0" destOrd="0" presId="urn:microsoft.com/office/officeart/2005/8/layout/radial1"/>
    <dgm:cxn modelId="{6F0039EE-CB42-47AD-8112-F609CD89CBDC}" type="presParOf" srcId="{5C8264EE-1A77-4D6A-96CA-FC150270CEA8}" destId="{A85D3E13-004F-4B09-9EB9-E07228AF2913}" srcOrd="1" destOrd="0" presId="urn:microsoft.com/office/officeart/2005/8/layout/radial1"/>
    <dgm:cxn modelId="{BF11BE0E-3FF0-4448-951C-008FC7460507}" type="presParOf" srcId="{A85D3E13-004F-4B09-9EB9-E07228AF2913}" destId="{23047C0B-AB94-425D-B3B1-EC05F2552005}" srcOrd="0" destOrd="0" presId="urn:microsoft.com/office/officeart/2005/8/layout/radial1"/>
    <dgm:cxn modelId="{21161235-325A-43E2-A3A9-CCC7545EA750}" type="presParOf" srcId="{5C8264EE-1A77-4D6A-96CA-FC150270CEA8}" destId="{EF67E12F-F7CE-47A8-843D-B0AD6B25EB21}" srcOrd="2" destOrd="0" presId="urn:microsoft.com/office/officeart/2005/8/layout/radial1"/>
    <dgm:cxn modelId="{A2E25E98-AE06-4DD4-B79C-573FC1374131}" type="presParOf" srcId="{5C8264EE-1A77-4D6A-96CA-FC150270CEA8}" destId="{522D0035-12F0-4EC2-AA40-6E5D532D64CD}" srcOrd="3" destOrd="0" presId="urn:microsoft.com/office/officeart/2005/8/layout/radial1"/>
    <dgm:cxn modelId="{76D888C5-236E-4505-9B4D-0EEF14CBD109}" type="presParOf" srcId="{522D0035-12F0-4EC2-AA40-6E5D532D64CD}" destId="{A61A6EC9-2CAB-40F4-80B2-D560484E2192}" srcOrd="0" destOrd="0" presId="urn:microsoft.com/office/officeart/2005/8/layout/radial1"/>
    <dgm:cxn modelId="{D0E85A14-35D9-4A7E-88D0-DA5DFAABAD75}" type="presParOf" srcId="{5C8264EE-1A77-4D6A-96CA-FC150270CEA8}" destId="{CD187450-AE9C-42E9-88C5-907CB06224EE}" srcOrd="4" destOrd="0" presId="urn:microsoft.com/office/officeart/2005/8/layout/radial1"/>
    <dgm:cxn modelId="{99C46456-3DEB-4B32-8C79-F43AD6C7838A}" type="presParOf" srcId="{5C8264EE-1A77-4D6A-96CA-FC150270CEA8}" destId="{F5841AAF-79E0-45B4-8AC8-A34BE123F03A}" srcOrd="5" destOrd="0" presId="urn:microsoft.com/office/officeart/2005/8/layout/radial1"/>
    <dgm:cxn modelId="{A5EBCD6E-7D9C-4B07-9199-F1950AE5C938}" type="presParOf" srcId="{F5841AAF-79E0-45B4-8AC8-A34BE123F03A}" destId="{05709B16-A9EC-44F3-AF70-DC358F330F92}" srcOrd="0" destOrd="0" presId="urn:microsoft.com/office/officeart/2005/8/layout/radial1"/>
    <dgm:cxn modelId="{9EE641D6-428C-4356-8B14-231439C7FE4E}" type="presParOf" srcId="{5C8264EE-1A77-4D6A-96CA-FC150270CEA8}" destId="{8B05E8DB-C4B5-483E-9BD7-77D6D8DCC668}" srcOrd="6" destOrd="0" presId="urn:microsoft.com/office/officeart/2005/8/layout/radial1"/>
  </dgm:cxnLst>
  <dgm:bg>
    <a:solidFill>
      <a:srgbClr val="FFC000"/>
    </a:solidFill>
  </dgm:bg>
  <dgm:whole/>
</dgm:dataModel>
</file>

<file path=ppt/diagrams/data3.xml><?xml version="1.0" encoding="utf-8"?>
<dgm:dataModel xmlns:dgm="http://schemas.openxmlformats.org/drawingml/2006/diagram" xmlns:a="http://schemas.openxmlformats.org/drawingml/2006/main">
  <dgm:ptLst>
    <dgm:pt modelId="{8CBD8D33-40D1-42CC-BA78-B55A6609F2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B40F1DA-3EAD-4A5A-A13E-37F34D6A85FE}">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2800" dirty="0" smtClean="0">
              <a:latin typeface="Times New Roman" pitchFamily="18" charset="0"/>
              <a:cs typeface="Times New Roman" pitchFamily="18" charset="0"/>
            </a:rPr>
            <a:t>Market Research</a:t>
          </a:r>
          <a:endParaRPr lang="en-US" sz="2800" dirty="0">
            <a:latin typeface="Times New Roman" pitchFamily="18" charset="0"/>
            <a:cs typeface="Times New Roman" pitchFamily="18" charset="0"/>
          </a:endParaRPr>
        </a:p>
      </dgm:t>
    </dgm:pt>
    <dgm:pt modelId="{834C9A88-6453-46F4-8AF6-6AB229F0A2CF}" type="parTrans" cxnId="{ED6B8A22-2C79-4195-BB85-29A3CED9C13C}">
      <dgm:prSet/>
      <dgm:spPr/>
      <dgm:t>
        <a:bodyPr/>
        <a:lstStyle/>
        <a:p>
          <a:endParaRPr lang="en-US"/>
        </a:p>
      </dgm:t>
    </dgm:pt>
    <dgm:pt modelId="{64F7B2FF-AF63-4171-9F74-85FA85F4E611}" type="sibTrans" cxnId="{ED6B8A22-2C79-4195-BB85-29A3CED9C13C}">
      <dgm:prSet/>
      <dgm:spPr/>
      <dgm:t>
        <a:bodyPr/>
        <a:lstStyle/>
        <a:p>
          <a:endParaRPr lang="en-US"/>
        </a:p>
      </dgm:t>
    </dgm:pt>
    <dgm:pt modelId="{EA3338C1-14BA-45D6-8C88-6C3F87D08D79}">
      <dgm:prSet phldrT="[Text]" custT="1">
        <dgm:style>
          <a:lnRef idx="1">
            <a:schemeClr val="accent6"/>
          </a:lnRef>
          <a:fillRef idx="2">
            <a:schemeClr val="accent6"/>
          </a:fillRef>
          <a:effectRef idx="1">
            <a:schemeClr val="accent6"/>
          </a:effectRef>
          <a:fontRef idx="minor">
            <a:schemeClr val="dk1"/>
          </a:fontRef>
        </dgm:style>
      </dgm:prSet>
      <dgm:spPr/>
      <dgm:t>
        <a:bodyPr/>
        <a:lstStyle/>
        <a:p>
          <a:r>
            <a:rPr lang="en-US" sz="2800" dirty="0" smtClean="0">
              <a:latin typeface="Times New Roman" pitchFamily="18" charset="0"/>
              <a:cs typeface="Times New Roman" pitchFamily="18" charset="0"/>
            </a:rPr>
            <a:t>Sources of Funding</a:t>
          </a:r>
          <a:endParaRPr lang="en-US" sz="2800" dirty="0">
            <a:latin typeface="Times New Roman" pitchFamily="18" charset="0"/>
            <a:cs typeface="Times New Roman" pitchFamily="18" charset="0"/>
          </a:endParaRPr>
        </a:p>
      </dgm:t>
    </dgm:pt>
    <dgm:pt modelId="{166EA5BA-2538-42C4-938A-002850249704}" type="parTrans" cxnId="{BF2C0D62-6B58-4AD1-A7CA-8BA81DF4CEE2}">
      <dgm:prSet/>
      <dgm:spPr/>
      <dgm:t>
        <a:bodyPr/>
        <a:lstStyle/>
        <a:p>
          <a:endParaRPr lang="en-US"/>
        </a:p>
      </dgm:t>
    </dgm:pt>
    <dgm:pt modelId="{33C49C6D-65FF-405C-8034-4F4AFA59AD78}" type="sibTrans" cxnId="{BF2C0D62-6B58-4AD1-A7CA-8BA81DF4CEE2}">
      <dgm:prSet/>
      <dgm:spPr/>
      <dgm:t>
        <a:bodyPr/>
        <a:lstStyle/>
        <a:p>
          <a:endParaRPr lang="en-US"/>
        </a:p>
      </dgm:t>
    </dgm:pt>
    <dgm:pt modelId="{2C70CE98-DF50-4CB5-8322-E2276ACC40C2}">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en-US" sz="2800" dirty="0" smtClean="0">
              <a:latin typeface="Times New Roman" pitchFamily="18" charset="0"/>
              <a:cs typeface="Times New Roman" pitchFamily="18" charset="0"/>
            </a:rPr>
            <a:t>Criterions for Starting of Travel Agency or Tour Operation Unit</a:t>
          </a:r>
          <a:endParaRPr lang="en-US" sz="2800" dirty="0">
            <a:latin typeface="Times New Roman" pitchFamily="18" charset="0"/>
            <a:cs typeface="Times New Roman" pitchFamily="18" charset="0"/>
          </a:endParaRPr>
        </a:p>
      </dgm:t>
    </dgm:pt>
    <dgm:pt modelId="{5814380C-DF24-458C-866D-8055FE609420}" type="parTrans" cxnId="{08E58EBA-1706-40F8-BC10-600F95931D14}">
      <dgm:prSet/>
      <dgm:spPr/>
      <dgm:t>
        <a:bodyPr/>
        <a:lstStyle/>
        <a:p>
          <a:endParaRPr lang="en-US"/>
        </a:p>
      </dgm:t>
    </dgm:pt>
    <dgm:pt modelId="{4CDCEABA-538B-4386-B093-E723A9D2F066}" type="sibTrans" cxnId="{08E58EBA-1706-40F8-BC10-600F95931D14}">
      <dgm:prSet/>
      <dgm:spPr/>
      <dgm:t>
        <a:bodyPr/>
        <a:lstStyle/>
        <a:p>
          <a:endParaRPr lang="en-US"/>
        </a:p>
      </dgm:t>
    </dgm:pt>
    <dgm:pt modelId="{99C775D7-D33F-4016-AB03-03E811932A80}" type="pres">
      <dgm:prSet presAssocID="{8CBD8D33-40D1-42CC-BA78-B55A6609F216}" presName="linear" presStyleCnt="0">
        <dgm:presLayoutVars>
          <dgm:dir/>
          <dgm:animLvl val="lvl"/>
          <dgm:resizeHandles val="exact"/>
        </dgm:presLayoutVars>
      </dgm:prSet>
      <dgm:spPr/>
      <dgm:t>
        <a:bodyPr/>
        <a:lstStyle/>
        <a:p>
          <a:endParaRPr lang="en-US"/>
        </a:p>
      </dgm:t>
    </dgm:pt>
    <dgm:pt modelId="{23B6EFD7-C6F8-40B2-A54B-1BA85AD9DB38}" type="pres">
      <dgm:prSet presAssocID="{BB40F1DA-3EAD-4A5A-A13E-37F34D6A85FE}" presName="parentLin" presStyleCnt="0"/>
      <dgm:spPr/>
    </dgm:pt>
    <dgm:pt modelId="{29900171-3793-4C06-A618-38FD932EFAA1}" type="pres">
      <dgm:prSet presAssocID="{BB40F1DA-3EAD-4A5A-A13E-37F34D6A85FE}" presName="parentLeftMargin" presStyleLbl="node1" presStyleIdx="0" presStyleCnt="3"/>
      <dgm:spPr/>
      <dgm:t>
        <a:bodyPr/>
        <a:lstStyle/>
        <a:p>
          <a:endParaRPr lang="en-US"/>
        </a:p>
      </dgm:t>
    </dgm:pt>
    <dgm:pt modelId="{9B0823C7-172B-4F30-BD00-91A223566B9C}" type="pres">
      <dgm:prSet presAssocID="{BB40F1DA-3EAD-4A5A-A13E-37F34D6A85FE}" presName="parentText" presStyleLbl="node1" presStyleIdx="0" presStyleCnt="3" custScaleY="273961">
        <dgm:presLayoutVars>
          <dgm:chMax val="0"/>
          <dgm:bulletEnabled val="1"/>
        </dgm:presLayoutVars>
      </dgm:prSet>
      <dgm:spPr/>
      <dgm:t>
        <a:bodyPr/>
        <a:lstStyle/>
        <a:p>
          <a:endParaRPr lang="en-US"/>
        </a:p>
      </dgm:t>
    </dgm:pt>
    <dgm:pt modelId="{ECB46A70-A77F-4A42-84E0-83068D4C2B9C}" type="pres">
      <dgm:prSet presAssocID="{BB40F1DA-3EAD-4A5A-A13E-37F34D6A85FE}" presName="negativeSpace" presStyleCnt="0"/>
      <dgm:spPr/>
    </dgm:pt>
    <dgm:pt modelId="{70220DC4-9732-46C2-AE15-CEA86049A56D}" type="pres">
      <dgm:prSet presAssocID="{BB40F1DA-3EAD-4A5A-A13E-37F34D6A85FE}" presName="childText" presStyleLbl="conFgAcc1" presStyleIdx="0" presStyleCnt="3">
        <dgm:presLayoutVars>
          <dgm:bulletEnabled val="1"/>
        </dgm:presLayoutVars>
      </dgm:prSet>
      <dgm:spPr/>
    </dgm:pt>
    <dgm:pt modelId="{60CA2937-93ED-4686-82AC-42B5F5391155}" type="pres">
      <dgm:prSet presAssocID="{64F7B2FF-AF63-4171-9F74-85FA85F4E611}" presName="spaceBetweenRectangles" presStyleCnt="0"/>
      <dgm:spPr/>
    </dgm:pt>
    <dgm:pt modelId="{7716AD33-288F-434B-BCE4-275E7C20AFDA}" type="pres">
      <dgm:prSet presAssocID="{2C70CE98-DF50-4CB5-8322-E2276ACC40C2}" presName="parentLin" presStyleCnt="0"/>
      <dgm:spPr/>
    </dgm:pt>
    <dgm:pt modelId="{6DB4545E-6D3E-4708-B30C-015743FB9C87}" type="pres">
      <dgm:prSet presAssocID="{2C70CE98-DF50-4CB5-8322-E2276ACC40C2}" presName="parentLeftMargin" presStyleLbl="node1" presStyleIdx="0" presStyleCnt="3"/>
      <dgm:spPr/>
      <dgm:t>
        <a:bodyPr/>
        <a:lstStyle/>
        <a:p>
          <a:endParaRPr lang="en-US"/>
        </a:p>
      </dgm:t>
    </dgm:pt>
    <dgm:pt modelId="{0517BD37-6E8E-40E3-AB7D-4F3D4D87A13E}" type="pres">
      <dgm:prSet presAssocID="{2C70CE98-DF50-4CB5-8322-E2276ACC40C2}" presName="parentText" presStyleLbl="node1" presStyleIdx="1" presStyleCnt="3" custScaleY="284688">
        <dgm:presLayoutVars>
          <dgm:chMax val="0"/>
          <dgm:bulletEnabled val="1"/>
        </dgm:presLayoutVars>
      </dgm:prSet>
      <dgm:spPr/>
      <dgm:t>
        <a:bodyPr/>
        <a:lstStyle/>
        <a:p>
          <a:endParaRPr lang="en-US"/>
        </a:p>
      </dgm:t>
    </dgm:pt>
    <dgm:pt modelId="{86A48ADA-783E-48BE-91DD-171F88CF18EF}" type="pres">
      <dgm:prSet presAssocID="{2C70CE98-DF50-4CB5-8322-E2276ACC40C2}" presName="negativeSpace" presStyleCnt="0"/>
      <dgm:spPr/>
    </dgm:pt>
    <dgm:pt modelId="{C73CE816-B75B-49E8-82FB-178C0CBEF58A}" type="pres">
      <dgm:prSet presAssocID="{2C70CE98-DF50-4CB5-8322-E2276ACC40C2}" presName="childText" presStyleLbl="conFgAcc1" presStyleIdx="1" presStyleCnt="3">
        <dgm:presLayoutVars>
          <dgm:bulletEnabled val="1"/>
        </dgm:presLayoutVars>
      </dgm:prSet>
      <dgm:spPr/>
    </dgm:pt>
    <dgm:pt modelId="{EC66D541-4F9B-4EAE-9781-97BE6B875247}" type="pres">
      <dgm:prSet presAssocID="{4CDCEABA-538B-4386-B093-E723A9D2F066}" presName="spaceBetweenRectangles" presStyleCnt="0"/>
      <dgm:spPr/>
    </dgm:pt>
    <dgm:pt modelId="{3F7E3895-95D0-410B-BF63-250A6060F329}" type="pres">
      <dgm:prSet presAssocID="{EA3338C1-14BA-45D6-8C88-6C3F87D08D79}" presName="parentLin" presStyleCnt="0"/>
      <dgm:spPr/>
    </dgm:pt>
    <dgm:pt modelId="{299BDD66-F63A-48FA-B090-22423FC88FC0}" type="pres">
      <dgm:prSet presAssocID="{EA3338C1-14BA-45D6-8C88-6C3F87D08D79}" presName="parentLeftMargin" presStyleLbl="node1" presStyleIdx="1" presStyleCnt="3"/>
      <dgm:spPr/>
      <dgm:t>
        <a:bodyPr/>
        <a:lstStyle/>
        <a:p>
          <a:endParaRPr lang="en-US"/>
        </a:p>
      </dgm:t>
    </dgm:pt>
    <dgm:pt modelId="{1280DDF5-4101-427F-8645-793BAA58131E}" type="pres">
      <dgm:prSet presAssocID="{EA3338C1-14BA-45D6-8C88-6C3F87D08D79}" presName="parentText" presStyleLbl="node1" presStyleIdx="2" presStyleCnt="3" custScaleY="358129">
        <dgm:presLayoutVars>
          <dgm:chMax val="0"/>
          <dgm:bulletEnabled val="1"/>
        </dgm:presLayoutVars>
      </dgm:prSet>
      <dgm:spPr/>
      <dgm:t>
        <a:bodyPr/>
        <a:lstStyle/>
        <a:p>
          <a:endParaRPr lang="en-US"/>
        </a:p>
      </dgm:t>
    </dgm:pt>
    <dgm:pt modelId="{90B48C61-8622-43D4-846D-407111F4E65A}" type="pres">
      <dgm:prSet presAssocID="{EA3338C1-14BA-45D6-8C88-6C3F87D08D79}" presName="negativeSpace" presStyleCnt="0"/>
      <dgm:spPr/>
    </dgm:pt>
    <dgm:pt modelId="{3A81B113-F979-4E39-B3AB-7167609F2940}" type="pres">
      <dgm:prSet presAssocID="{EA3338C1-14BA-45D6-8C88-6C3F87D08D79}" presName="childText" presStyleLbl="conFgAcc1" presStyleIdx="2" presStyleCnt="3">
        <dgm:presLayoutVars>
          <dgm:bulletEnabled val="1"/>
        </dgm:presLayoutVars>
      </dgm:prSet>
      <dgm:spPr/>
    </dgm:pt>
  </dgm:ptLst>
  <dgm:cxnLst>
    <dgm:cxn modelId="{BF2C0D62-6B58-4AD1-A7CA-8BA81DF4CEE2}" srcId="{8CBD8D33-40D1-42CC-BA78-B55A6609F216}" destId="{EA3338C1-14BA-45D6-8C88-6C3F87D08D79}" srcOrd="2" destOrd="0" parTransId="{166EA5BA-2538-42C4-938A-002850249704}" sibTransId="{33C49C6D-65FF-405C-8034-4F4AFA59AD78}"/>
    <dgm:cxn modelId="{9826703B-B805-4D1B-BF19-72628A7369FC}" type="presOf" srcId="{2C70CE98-DF50-4CB5-8322-E2276ACC40C2}" destId="{0517BD37-6E8E-40E3-AB7D-4F3D4D87A13E}" srcOrd="1" destOrd="0" presId="urn:microsoft.com/office/officeart/2005/8/layout/list1"/>
    <dgm:cxn modelId="{18E0EF95-5038-4DAD-B33A-50C509CA74E1}" type="presOf" srcId="{BB40F1DA-3EAD-4A5A-A13E-37F34D6A85FE}" destId="{29900171-3793-4C06-A618-38FD932EFAA1}" srcOrd="0" destOrd="0" presId="urn:microsoft.com/office/officeart/2005/8/layout/list1"/>
    <dgm:cxn modelId="{EAB336DF-BDB3-4FAC-9F20-14263B9213BD}" type="presOf" srcId="{8CBD8D33-40D1-42CC-BA78-B55A6609F216}" destId="{99C775D7-D33F-4016-AB03-03E811932A80}" srcOrd="0" destOrd="0" presId="urn:microsoft.com/office/officeart/2005/8/layout/list1"/>
    <dgm:cxn modelId="{ED6B8A22-2C79-4195-BB85-29A3CED9C13C}" srcId="{8CBD8D33-40D1-42CC-BA78-B55A6609F216}" destId="{BB40F1DA-3EAD-4A5A-A13E-37F34D6A85FE}" srcOrd="0" destOrd="0" parTransId="{834C9A88-6453-46F4-8AF6-6AB229F0A2CF}" sibTransId="{64F7B2FF-AF63-4171-9F74-85FA85F4E611}"/>
    <dgm:cxn modelId="{08E58EBA-1706-40F8-BC10-600F95931D14}" srcId="{8CBD8D33-40D1-42CC-BA78-B55A6609F216}" destId="{2C70CE98-DF50-4CB5-8322-E2276ACC40C2}" srcOrd="1" destOrd="0" parTransId="{5814380C-DF24-458C-866D-8055FE609420}" sibTransId="{4CDCEABA-538B-4386-B093-E723A9D2F066}"/>
    <dgm:cxn modelId="{A5AD1620-B8D3-436D-BA0B-1C801AA0E62D}" type="presOf" srcId="{EA3338C1-14BA-45D6-8C88-6C3F87D08D79}" destId="{299BDD66-F63A-48FA-B090-22423FC88FC0}" srcOrd="0" destOrd="0" presId="urn:microsoft.com/office/officeart/2005/8/layout/list1"/>
    <dgm:cxn modelId="{D49CE0C7-4423-4A5A-A3CC-72B4704537FF}" type="presOf" srcId="{2C70CE98-DF50-4CB5-8322-E2276ACC40C2}" destId="{6DB4545E-6D3E-4708-B30C-015743FB9C87}" srcOrd="0" destOrd="0" presId="urn:microsoft.com/office/officeart/2005/8/layout/list1"/>
    <dgm:cxn modelId="{D2727B28-4181-4ECB-B413-376E64135AB0}" type="presOf" srcId="{EA3338C1-14BA-45D6-8C88-6C3F87D08D79}" destId="{1280DDF5-4101-427F-8645-793BAA58131E}" srcOrd="1" destOrd="0" presId="urn:microsoft.com/office/officeart/2005/8/layout/list1"/>
    <dgm:cxn modelId="{2174152F-B45B-4227-9DE5-1B3029256517}" type="presOf" srcId="{BB40F1DA-3EAD-4A5A-A13E-37F34D6A85FE}" destId="{9B0823C7-172B-4F30-BD00-91A223566B9C}" srcOrd="1" destOrd="0" presId="urn:microsoft.com/office/officeart/2005/8/layout/list1"/>
    <dgm:cxn modelId="{80C5903F-7CFF-4781-8796-40F438FB4E11}" type="presParOf" srcId="{99C775D7-D33F-4016-AB03-03E811932A80}" destId="{23B6EFD7-C6F8-40B2-A54B-1BA85AD9DB38}" srcOrd="0" destOrd="0" presId="urn:microsoft.com/office/officeart/2005/8/layout/list1"/>
    <dgm:cxn modelId="{388F86D5-3A2C-41DC-9FC5-296DED1AA9E7}" type="presParOf" srcId="{23B6EFD7-C6F8-40B2-A54B-1BA85AD9DB38}" destId="{29900171-3793-4C06-A618-38FD932EFAA1}" srcOrd="0" destOrd="0" presId="urn:microsoft.com/office/officeart/2005/8/layout/list1"/>
    <dgm:cxn modelId="{3BE1BF68-4C07-4D39-9CFF-412851D54F6E}" type="presParOf" srcId="{23B6EFD7-C6F8-40B2-A54B-1BA85AD9DB38}" destId="{9B0823C7-172B-4F30-BD00-91A223566B9C}" srcOrd="1" destOrd="0" presId="urn:microsoft.com/office/officeart/2005/8/layout/list1"/>
    <dgm:cxn modelId="{EA65B671-1947-4FB1-B1F1-689CE2429A45}" type="presParOf" srcId="{99C775D7-D33F-4016-AB03-03E811932A80}" destId="{ECB46A70-A77F-4A42-84E0-83068D4C2B9C}" srcOrd="1" destOrd="0" presId="urn:microsoft.com/office/officeart/2005/8/layout/list1"/>
    <dgm:cxn modelId="{79BFE86D-3708-4B21-A7AF-08A4F9129946}" type="presParOf" srcId="{99C775D7-D33F-4016-AB03-03E811932A80}" destId="{70220DC4-9732-46C2-AE15-CEA86049A56D}" srcOrd="2" destOrd="0" presId="urn:microsoft.com/office/officeart/2005/8/layout/list1"/>
    <dgm:cxn modelId="{A7471599-9F8F-4A11-837A-1F90BD89C782}" type="presParOf" srcId="{99C775D7-D33F-4016-AB03-03E811932A80}" destId="{60CA2937-93ED-4686-82AC-42B5F5391155}" srcOrd="3" destOrd="0" presId="urn:microsoft.com/office/officeart/2005/8/layout/list1"/>
    <dgm:cxn modelId="{FE0064CA-8BBD-41F3-85C4-F00EEC2DDC07}" type="presParOf" srcId="{99C775D7-D33F-4016-AB03-03E811932A80}" destId="{7716AD33-288F-434B-BCE4-275E7C20AFDA}" srcOrd="4" destOrd="0" presId="urn:microsoft.com/office/officeart/2005/8/layout/list1"/>
    <dgm:cxn modelId="{595B699E-6D10-4989-B6A2-F4D93D4647FD}" type="presParOf" srcId="{7716AD33-288F-434B-BCE4-275E7C20AFDA}" destId="{6DB4545E-6D3E-4708-B30C-015743FB9C87}" srcOrd="0" destOrd="0" presId="urn:microsoft.com/office/officeart/2005/8/layout/list1"/>
    <dgm:cxn modelId="{23B249AB-9D8E-4C30-A7A5-F0D164302B8E}" type="presParOf" srcId="{7716AD33-288F-434B-BCE4-275E7C20AFDA}" destId="{0517BD37-6E8E-40E3-AB7D-4F3D4D87A13E}" srcOrd="1" destOrd="0" presId="urn:microsoft.com/office/officeart/2005/8/layout/list1"/>
    <dgm:cxn modelId="{7E892E11-3778-4818-96B7-30395D8347DD}" type="presParOf" srcId="{99C775D7-D33F-4016-AB03-03E811932A80}" destId="{86A48ADA-783E-48BE-91DD-171F88CF18EF}" srcOrd="5" destOrd="0" presId="urn:microsoft.com/office/officeart/2005/8/layout/list1"/>
    <dgm:cxn modelId="{E9665AD6-C976-4459-856A-FE24DEE4DFC2}" type="presParOf" srcId="{99C775D7-D33F-4016-AB03-03E811932A80}" destId="{C73CE816-B75B-49E8-82FB-178C0CBEF58A}" srcOrd="6" destOrd="0" presId="urn:microsoft.com/office/officeart/2005/8/layout/list1"/>
    <dgm:cxn modelId="{0CC244A7-364F-4888-92E0-6169F690D8AE}" type="presParOf" srcId="{99C775D7-D33F-4016-AB03-03E811932A80}" destId="{EC66D541-4F9B-4EAE-9781-97BE6B875247}" srcOrd="7" destOrd="0" presId="urn:microsoft.com/office/officeart/2005/8/layout/list1"/>
    <dgm:cxn modelId="{63CDE137-5393-48AF-B864-0913F494C957}" type="presParOf" srcId="{99C775D7-D33F-4016-AB03-03E811932A80}" destId="{3F7E3895-95D0-410B-BF63-250A6060F329}" srcOrd="8" destOrd="0" presId="urn:microsoft.com/office/officeart/2005/8/layout/list1"/>
    <dgm:cxn modelId="{48F85D75-C918-4547-B0DA-2712FB0DAF15}" type="presParOf" srcId="{3F7E3895-95D0-410B-BF63-250A6060F329}" destId="{299BDD66-F63A-48FA-B090-22423FC88FC0}" srcOrd="0" destOrd="0" presId="urn:microsoft.com/office/officeart/2005/8/layout/list1"/>
    <dgm:cxn modelId="{513EB4A4-A639-43F5-BFA2-17F3777D638F}" type="presParOf" srcId="{3F7E3895-95D0-410B-BF63-250A6060F329}" destId="{1280DDF5-4101-427F-8645-793BAA58131E}" srcOrd="1" destOrd="0" presId="urn:microsoft.com/office/officeart/2005/8/layout/list1"/>
    <dgm:cxn modelId="{DDDA7182-818E-4445-BCC6-12FA0729D9B0}" type="presParOf" srcId="{99C775D7-D33F-4016-AB03-03E811932A80}" destId="{90B48C61-8622-43D4-846D-407111F4E65A}" srcOrd="9" destOrd="0" presId="urn:microsoft.com/office/officeart/2005/8/layout/list1"/>
    <dgm:cxn modelId="{DFCC4F55-6C7A-48AD-9DF8-B31E68CC5081}" type="presParOf" srcId="{99C775D7-D33F-4016-AB03-03E811932A80}" destId="{3A81B113-F979-4E39-B3AB-7167609F2940}" srcOrd="10" destOrd="0" presId="urn:microsoft.com/office/officeart/2005/8/layout/list1"/>
  </dgm:cxnLst>
  <dgm:bg/>
  <dgm:whole/>
</dgm:dataModel>
</file>

<file path=ppt/diagrams/data4.xml><?xml version="1.0" encoding="utf-8"?>
<dgm:dataModel xmlns:dgm="http://schemas.openxmlformats.org/drawingml/2006/diagram" xmlns:a="http://schemas.openxmlformats.org/drawingml/2006/main">
  <dgm:ptLst>
    <dgm:pt modelId="{AD273D73-2D47-44A7-97FC-7BCE98ECEAA8}" type="doc">
      <dgm:prSet loTypeId="urn:microsoft.com/office/officeart/2005/8/layout/chevron1" loCatId="process" qsTypeId="urn:microsoft.com/office/officeart/2005/8/quickstyle/simple1" qsCatId="simple" csTypeId="urn:microsoft.com/office/officeart/2005/8/colors/accent1_2" csCatId="accent1" phldr="1"/>
      <dgm:spPr/>
    </dgm:pt>
    <dgm:pt modelId="{412443E2-96A2-4B19-9939-86B7B600E122}" type="pres">
      <dgm:prSet presAssocID="{AD273D73-2D47-44A7-97FC-7BCE98ECEAA8}" presName="Name0" presStyleCnt="0">
        <dgm:presLayoutVars>
          <dgm:dir/>
          <dgm:animLvl val="lvl"/>
          <dgm:resizeHandles val="exact"/>
        </dgm:presLayoutVars>
      </dgm:prSet>
      <dgm:spPr/>
    </dgm:pt>
  </dgm:ptLst>
  <dgm:cxnLst>
    <dgm:cxn modelId="{4C01FC52-087F-4BD8-8E34-1965A1542B15}" type="presOf" srcId="{AD273D73-2D47-44A7-97FC-7BCE98ECEAA8}" destId="{412443E2-96A2-4B19-9939-86B7B600E122}" srcOrd="0" destOrd="0" presId="urn:microsoft.com/office/officeart/2005/8/layout/chevron1"/>
  </dgm:cxnLst>
  <dgm:bg/>
  <dgm:whole/>
</dgm:dataModel>
</file>

<file path=ppt/diagrams/data5.xml><?xml version="1.0" encoding="utf-8"?>
<dgm:dataModel xmlns:dgm="http://schemas.openxmlformats.org/drawingml/2006/diagram" xmlns:a="http://schemas.openxmlformats.org/drawingml/2006/main">
  <dgm:ptLst>
    <dgm:pt modelId="{EC71C0AD-D114-448C-8A5E-DB2E0543B84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E5406EC-0762-4416-A28F-3C9D0A40C686}">
      <dgm:prSet phldrT="[Text]" custT="1">
        <dgm:style>
          <a:lnRef idx="1">
            <a:schemeClr val="dk1"/>
          </a:lnRef>
          <a:fillRef idx="2">
            <a:schemeClr val="dk1"/>
          </a:fillRef>
          <a:effectRef idx="1">
            <a:schemeClr val="dk1"/>
          </a:effectRef>
          <a:fontRef idx="minor">
            <a:schemeClr val="dk1"/>
          </a:fontRef>
        </dgm:style>
      </dgm:prSet>
      <dgm:spPr/>
      <dgm:t>
        <a:bodyPr/>
        <a:lstStyle/>
        <a:p>
          <a:r>
            <a:rPr lang="en-US" sz="1600" dirty="0" smtClean="0"/>
            <a:t>Selection of Ideal Location	</a:t>
          </a:r>
          <a:endParaRPr lang="en-US" sz="1600" dirty="0"/>
        </a:p>
      </dgm:t>
    </dgm:pt>
    <dgm:pt modelId="{36F9718A-C77C-4763-BB5D-BE8DB9A0D061}" type="parTrans" cxnId="{8D0FD53C-5E2C-453A-B9EB-D2687DCE9E43}">
      <dgm:prSet/>
      <dgm:spPr/>
      <dgm:t>
        <a:bodyPr/>
        <a:lstStyle/>
        <a:p>
          <a:endParaRPr lang="en-US"/>
        </a:p>
      </dgm:t>
    </dgm:pt>
    <dgm:pt modelId="{8ECC4D45-E686-4500-A377-809CA5340AB6}" type="sibTrans" cxnId="{8D0FD53C-5E2C-453A-B9EB-D2687DCE9E43}">
      <dgm:prSet/>
      <dgm:spPr/>
      <dgm:t>
        <a:bodyPr/>
        <a:lstStyle/>
        <a:p>
          <a:endParaRPr lang="en-US"/>
        </a:p>
      </dgm:t>
    </dgm:pt>
    <dgm:pt modelId="{CCA3ACEB-848F-4E19-BFEC-399EA9B5D309}">
      <dgm:prSet phldrT="[Text]" custT="1">
        <dgm:style>
          <a:lnRef idx="1">
            <a:schemeClr val="accent6"/>
          </a:lnRef>
          <a:fillRef idx="2">
            <a:schemeClr val="accent6"/>
          </a:fillRef>
          <a:effectRef idx="1">
            <a:schemeClr val="accent6"/>
          </a:effectRef>
          <a:fontRef idx="minor">
            <a:schemeClr val="dk1"/>
          </a:fontRef>
        </dgm:style>
      </dgm:prSet>
      <dgm:spPr/>
      <dgm:t>
        <a:bodyPr/>
        <a:lstStyle/>
        <a:p>
          <a:r>
            <a:rPr lang="en-US" sz="1600" dirty="0" smtClean="0"/>
            <a:t>Selection of Office Premises</a:t>
          </a:r>
          <a:endParaRPr lang="en-US" sz="1600" dirty="0"/>
        </a:p>
      </dgm:t>
    </dgm:pt>
    <dgm:pt modelId="{FB36907A-3AC1-4259-B1BA-EA5D496E0AF8}" type="parTrans" cxnId="{49E7CE31-DE3B-4A8B-8016-E86E2910005D}">
      <dgm:prSet/>
      <dgm:spPr/>
      <dgm:t>
        <a:bodyPr/>
        <a:lstStyle/>
        <a:p>
          <a:endParaRPr lang="en-US"/>
        </a:p>
      </dgm:t>
    </dgm:pt>
    <dgm:pt modelId="{E626961A-4799-40DA-825E-B02347284391}" type="sibTrans" cxnId="{49E7CE31-DE3B-4A8B-8016-E86E2910005D}">
      <dgm:prSet/>
      <dgm:spPr/>
      <dgm:t>
        <a:bodyPr/>
        <a:lstStyle/>
        <a:p>
          <a:endParaRPr lang="en-US"/>
        </a:p>
      </dgm:t>
    </dgm:pt>
    <dgm:pt modelId="{C8708AF4-DF8E-4430-8CB2-8BF6CCF43409}">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en-US" sz="1600" dirty="0" smtClean="0"/>
            <a:t>Selection of Furniture </a:t>
          </a:r>
          <a:endParaRPr lang="en-US" sz="1600" dirty="0"/>
        </a:p>
      </dgm:t>
    </dgm:pt>
    <dgm:pt modelId="{BBDD08F8-43BF-4451-8330-E9083C7796A9}" type="parTrans" cxnId="{E1C3F59C-79A6-48FB-AEFB-0901C35618C5}">
      <dgm:prSet/>
      <dgm:spPr/>
      <dgm:t>
        <a:bodyPr/>
        <a:lstStyle/>
        <a:p>
          <a:endParaRPr lang="en-US"/>
        </a:p>
      </dgm:t>
    </dgm:pt>
    <dgm:pt modelId="{55640362-6E2D-451D-B120-EE93E6248C7C}" type="sibTrans" cxnId="{E1C3F59C-79A6-48FB-AEFB-0901C35618C5}">
      <dgm:prSet/>
      <dgm:spPr/>
      <dgm:t>
        <a:bodyPr/>
        <a:lstStyle/>
        <a:p>
          <a:endParaRPr lang="en-US"/>
        </a:p>
      </dgm:t>
    </dgm:pt>
    <dgm:pt modelId="{99532F5D-6E1E-44F1-A39D-944BE7BFF7FA}">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en-US" sz="1600" dirty="0" smtClean="0"/>
            <a:t>Technological Gadgets</a:t>
          </a:r>
          <a:endParaRPr lang="en-US" sz="1600" dirty="0"/>
        </a:p>
      </dgm:t>
    </dgm:pt>
    <dgm:pt modelId="{4B17563F-0A08-4F4C-9620-FEEF17A8250C}" type="parTrans" cxnId="{5866E12B-40C3-4E20-B721-997AC398ACDF}">
      <dgm:prSet/>
      <dgm:spPr/>
      <dgm:t>
        <a:bodyPr/>
        <a:lstStyle/>
        <a:p>
          <a:endParaRPr lang="en-US"/>
        </a:p>
      </dgm:t>
    </dgm:pt>
    <dgm:pt modelId="{9E2FBC38-2E09-41F5-91A1-29461CD45F7C}" type="sibTrans" cxnId="{5866E12B-40C3-4E20-B721-997AC398ACDF}">
      <dgm:prSet/>
      <dgm:spPr/>
      <dgm:t>
        <a:bodyPr/>
        <a:lstStyle/>
        <a:p>
          <a:endParaRPr lang="en-US"/>
        </a:p>
      </dgm:t>
    </dgm:pt>
    <dgm:pt modelId="{1F3B22E9-642F-4D1C-BA26-82E3FC5339BC}">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en-US" sz="1600" dirty="0" smtClean="0"/>
            <a:t>Paid-up Capital</a:t>
          </a:r>
          <a:endParaRPr lang="en-US" sz="1600" dirty="0"/>
        </a:p>
      </dgm:t>
    </dgm:pt>
    <dgm:pt modelId="{717635A2-334B-4142-8CC3-AC97E09D04A0}" type="parTrans" cxnId="{F63DEA56-4C45-4C21-A59C-763A87E14CFA}">
      <dgm:prSet/>
      <dgm:spPr/>
      <dgm:t>
        <a:bodyPr/>
        <a:lstStyle/>
        <a:p>
          <a:endParaRPr lang="en-US"/>
        </a:p>
      </dgm:t>
    </dgm:pt>
    <dgm:pt modelId="{262B5802-3516-4944-9FE5-AE7506C63948}" type="sibTrans" cxnId="{F63DEA56-4C45-4C21-A59C-763A87E14CFA}">
      <dgm:prSet/>
      <dgm:spPr/>
      <dgm:t>
        <a:bodyPr/>
        <a:lstStyle/>
        <a:p>
          <a:endParaRPr lang="en-US"/>
        </a:p>
      </dgm:t>
    </dgm:pt>
    <dgm:pt modelId="{7C18905C-6B39-464E-9963-3E00EC859165}">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1600" dirty="0" smtClean="0"/>
            <a:t>Opening Current Account</a:t>
          </a:r>
          <a:endParaRPr lang="en-US" sz="1600" dirty="0"/>
        </a:p>
      </dgm:t>
    </dgm:pt>
    <dgm:pt modelId="{D98C5E7A-1CBC-4085-B6A0-0D2D08E6A874}" type="parTrans" cxnId="{9E2DB52C-6703-4659-B265-F96DBBCEAE8D}">
      <dgm:prSet/>
      <dgm:spPr/>
      <dgm:t>
        <a:bodyPr/>
        <a:lstStyle/>
        <a:p>
          <a:endParaRPr lang="en-US"/>
        </a:p>
      </dgm:t>
    </dgm:pt>
    <dgm:pt modelId="{DF40F07A-68BE-4D09-BE5C-E47EB07DFA3C}" type="sibTrans" cxnId="{9E2DB52C-6703-4659-B265-F96DBBCEAE8D}">
      <dgm:prSet/>
      <dgm:spPr/>
      <dgm:t>
        <a:bodyPr/>
        <a:lstStyle/>
        <a:p>
          <a:endParaRPr lang="en-US"/>
        </a:p>
      </dgm:t>
    </dgm:pt>
    <dgm:pt modelId="{105FAD27-3137-453D-AA25-794DA7E7BE16}">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1600" dirty="0" smtClean="0"/>
            <a:t>Hiring and Retaining Qualified &amp;Trained Staff</a:t>
          </a:r>
          <a:endParaRPr lang="en-US" sz="1600" dirty="0"/>
        </a:p>
      </dgm:t>
    </dgm:pt>
    <dgm:pt modelId="{7EB9D5DA-73F5-4237-9BDD-C7F5BF3ECB3A}" type="parTrans" cxnId="{0F5CC170-4534-48F2-8C4E-876626B884C9}">
      <dgm:prSet/>
      <dgm:spPr/>
      <dgm:t>
        <a:bodyPr/>
        <a:lstStyle/>
        <a:p>
          <a:endParaRPr lang="en-US"/>
        </a:p>
      </dgm:t>
    </dgm:pt>
    <dgm:pt modelId="{AE46985E-883B-44D6-BA62-5925B3D32ED3}" type="sibTrans" cxnId="{0F5CC170-4534-48F2-8C4E-876626B884C9}">
      <dgm:prSet/>
      <dgm:spPr/>
      <dgm:t>
        <a:bodyPr/>
        <a:lstStyle/>
        <a:p>
          <a:endParaRPr lang="en-US"/>
        </a:p>
      </dgm:t>
    </dgm:pt>
    <dgm:pt modelId="{2776F4D7-8D92-495F-BF63-4E785665B7FA}">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en-US" sz="1600" dirty="0" smtClean="0"/>
            <a:t>Customized Transport</a:t>
          </a:r>
          <a:endParaRPr lang="en-US" sz="1600" dirty="0"/>
        </a:p>
      </dgm:t>
    </dgm:pt>
    <dgm:pt modelId="{9C7E614C-ABC0-4CBC-B298-FC977436797E}" type="parTrans" cxnId="{F02294B5-0DAA-426C-8898-88AE3CA55B3E}">
      <dgm:prSet/>
      <dgm:spPr/>
      <dgm:t>
        <a:bodyPr/>
        <a:lstStyle/>
        <a:p>
          <a:endParaRPr lang="en-US"/>
        </a:p>
      </dgm:t>
    </dgm:pt>
    <dgm:pt modelId="{7B1C9211-0EAA-4796-9AB9-87812B5673EA}" type="sibTrans" cxnId="{F02294B5-0DAA-426C-8898-88AE3CA55B3E}">
      <dgm:prSet/>
      <dgm:spPr/>
      <dgm:t>
        <a:bodyPr/>
        <a:lstStyle/>
        <a:p>
          <a:endParaRPr lang="en-US"/>
        </a:p>
      </dgm:t>
    </dgm:pt>
    <dgm:pt modelId="{1E2604D9-F3B3-4EE9-A3DD-FE1778114F31}">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1600" dirty="0" smtClean="0"/>
            <a:t>Recognition from Airlines</a:t>
          </a:r>
          <a:endParaRPr lang="en-US" sz="1600" dirty="0"/>
        </a:p>
      </dgm:t>
    </dgm:pt>
    <dgm:pt modelId="{FCA66FF1-7F33-4ADE-896A-7918AB0F9E96}" type="parTrans" cxnId="{DE17CE1A-99F7-496B-820D-86A97C980DB2}">
      <dgm:prSet/>
      <dgm:spPr/>
      <dgm:t>
        <a:bodyPr/>
        <a:lstStyle/>
        <a:p>
          <a:endParaRPr lang="en-US"/>
        </a:p>
      </dgm:t>
    </dgm:pt>
    <dgm:pt modelId="{21048BB5-8435-4F6F-82DF-B6C542470DA2}" type="sibTrans" cxnId="{DE17CE1A-99F7-496B-820D-86A97C980DB2}">
      <dgm:prSet/>
      <dgm:spPr/>
      <dgm:t>
        <a:bodyPr/>
        <a:lstStyle/>
        <a:p>
          <a:endParaRPr lang="en-US"/>
        </a:p>
      </dgm:t>
    </dgm:pt>
    <dgm:pt modelId="{9ADC6FB0-551C-4F9E-8197-90211DEDD4C3}">
      <dgm:prSet phldrT="[Text]" custT="1">
        <dgm:style>
          <a:lnRef idx="0">
            <a:schemeClr val="accent6"/>
          </a:lnRef>
          <a:fillRef idx="3">
            <a:schemeClr val="accent6"/>
          </a:fillRef>
          <a:effectRef idx="3">
            <a:schemeClr val="accent6"/>
          </a:effectRef>
          <a:fontRef idx="minor">
            <a:schemeClr val="lt1"/>
          </a:fontRef>
        </dgm:style>
      </dgm:prSet>
      <dgm:spPr/>
      <dgm:t>
        <a:bodyPr/>
        <a:lstStyle/>
        <a:p>
          <a:r>
            <a:rPr lang="en-US" sz="1600" dirty="0" smtClean="0"/>
            <a:t>Obtaining Franchise from Cruise Line and Multinational  Travel Agency</a:t>
          </a:r>
          <a:endParaRPr lang="en-US" sz="1600" dirty="0"/>
        </a:p>
      </dgm:t>
    </dgm:pt>
    <dgm:pt modelId="{59319588-1349-458E-B5CA-290ED2FD042B}" type="parTrans" cxnId="{3C76A794-D126-421E-B315-0BC0ED95A46B}">
      <dgm:prSet/>
      <dgm:spPr/>
      <dgm:t>
        <a:bodyPr/>
        <a:lstStyle/>
        <a:p>
          <a:endParaRPr lang="en-US"/>
        </a:p>
      </dgm:t>
    </dgm:pt>
    <dgm:pt modelId="{F426B84D-B86E-4008-996D-A52EB0E30B10}" type="sibTrans" cxnId="{3C76A794-D126-421E-B315-0BC0ED95A46B}">
      <dgm:prSet/>
      <dgm:spPr/>
      <dgm:t>
        <a:bodyPr/>
        <a:lstStyle/>
        <a:p>
          <a:endParaRPr lang="en-US"/>
        </a:p>
      </dgm:t>
    </dgm:pt>
    <dgm:pt modelId="{FFF9A0DB-43BE-4072-AA9D-F647F02CFB43}">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en-US" sz="1600" dirty="0" smtClean="0"/>
            <a:t>Membership of Local, National and International Associations</a:t>
          </a:r>
          <a:endParaRPr lang="en-US" sz="1600" dirty="0"/>
        </a:p>
      </dgm:t>
    </dgm:pt>
    <dgm:pt modelId="{7F25B364-DCAF-4BC4-ACC2-2565BAF525D6}" type="parTrans" cxnId="{F3F0937C-7125-45D2-B217-1C79833A94F1}">
      <dgm:prSet/>
      <dgm:spPr/>
      <dgm:t>
        <a:bodyPr/>
        <a:lstStyle/>
        <a:p>
          <a:endParaRPr lang="en-US"/>
        </a:p>
      </dgm:t>
    </dgm:pt>
    <dgm:pt modelId="{1585577C-C2E1-4545-B25F-B47A6ACC8D55}" type="sibTrans" cxnId="{F3F0937C-7125-45D2-B217-1C79833A94F1}">
      <dgm:prSet/>
      <dgm:spPr/>
      <dgm:t>
        <a:bodyPr/>
        <a:lstStyle/>
        <a:p>
          <a:endParaRPr lang="en-US"/>
        </a:p>
      </dgm:t>
    </dgm:pt>
    <dgm:pt modelId="{2677C47B-1CAE-45C6-80F5-C35ACF1560FC}">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en-US" sz="1600" dirty="0" smtClean="0"/>
            <a:t>Parking Area</a:t>
          </a:r>
          <a:endParaRPr lang="en-US" sz="1600" dirty="0"/>
        </a:p>
      </dgm:t>
    </dgm:pt>
    <dgm:pt modelId="{F2F2CD0D-0BEE-4337-83A3-AAA1E252C43B}" type="parTrans" cxnId="{3B7E7074-EDDC-42C7-9200-EDC076C0F541}">
      <dgm:prSet/>
      <dgm:spPr/>
      <dgm:t>
        <a:bodyPr/>
        <a:lstStyle/>
        <a:p>
          <a:endParaRPr lang="en-US"/>
        </a:p>
      </dgm:t>
    </dgm:pt>
    <dgm:pt modelId="{946D5F62-B158-44EB-8844-27FB07287F79}" type="sibTrans" cxnId="{3B7E7074-EDDC-42C7-9200-EDC076C0F541}">
      <dgm:prSet/>
      <dgm:spPr/>
      <dgm:t>
        <a:bodyPr/>
        <a:lstStyle/>
        <a:p>
          <a:endParaRPr lang="en-US"/>
        </a:p>
      </dgm:t>
    </dgm:pt>
    <dgm:pt modelId="{8E8B4D49-9FBC-4707-A3F9-5ED0E0ECD25B}">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en-US" sz="1600" dirty="0" smtClean="0"/>
            <a:t>Managing Capital and Cost</a:t>
          </a:r>
          <a:endParaRPr lang="en-US" sz="1600" dirty="0"/>
        </a:p>
      </dgm:t>
    </dgm:pt>
    <dgm:pt modelId="{270C0DE4-CB38-4190-B04B-4C13CF50830B}" type="parTrans" cxnId="{B8D318D4-C2C8-4BE1-B78A-BFA205EDA137}">
      <dgm:prSet/>
      <dgm:spPr/>
      <dgm:t>
        <a:bodyPr/>
        <a:lstStyle/>
        <a:p>
          <a:endParaRPr lang="en-US"/>
        </a:p>
      </dgm:t>
    </dgm:pt>
    <dgm:pt modelId="{92072D62-CAF9-4E02-B7E9-B1F35A3447C4}" type="sibTrans" cxnId="{B8D318D4-C2C8-4BE1-B78A-BFA205EDA137}">
      <dgm:prSet/>
      <dgm:spPr/>
      <dgm:t>
        <a:bodyPr/>
        <a:lstStyle/>
        <a:p>
          <a:endParaRPr lang="en-US"/>
        </a:p>
      </dgm:t>
    </dgm:pt>
    <dgm:pt modelId="{BE90E4C5-E126-4FA6-B078-BB0621B9CC5E}">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en-US" sz="1600" dirty="0" smtClean="0"/>
            <a:t>Cost on Obtaining IATA Recognition</a:t>
          </a:r>
          <a:endParaRPr lang="en-US" sz="1600" dirty="0"/>
        </a:p>
      </dgm:t>
    </dgm:pt>
    <dgm:pt modelId="{30DE4CD6-A452-49CB-89E6-54F5E8057F18}" type="parTrans" cxnId="{23BFAB84-3861-4D7F-8FBD-519447B921E2}">
      <dgm:prSet/>
      <dgm:spPr/>
      <dgm:t>
        <a:bodyPr/>
        <a:lstStyle/>
        <a:p>
          <a:endParaRPr lang="en-US"/>
        </a:p>
      </dgm:t>
    </dgm:pt>
    <dgm:pt modelId="{17A1B0CA-44A8-4C22-B0A8-87BBF023F04D}" type="sibTrans" cxnId="{23BFAB84-3861-4D7F-8FBD-519447B921E2}">
      <dgm:prSet/>
      <dgm:spPr/>
      <dgm:t>
        <a:bodyPr/>
        <a:lstStyle/>
        <a:p>
          <a:endParaRPr lang="en-US"/>
        </a:p>
      </dgm:t>
    </dgm:pt>
    <dgm:pt modelId="{C21D7A6B-1095-408D-A6EE-9B88D5123A97}">
      <dgm:prSet phldrT="[Text]" custT="1">
        <dgm:style>
          <a:lnRef idx="1">
            <a:schemeClr val="accent6"/>
          </a:lnRef>
          <a:fillRef idx="2">
            <a:schemeClr val="accent6"/>
          </a:fillRef>
          <a:effectRef idx="1">
            <a:schemeClr val="accent6"/>
          </a:effectRef>
          <a:fontRef idx="minor">
            <a:schemeClr val="dk1"/>
          </a:fontRef>
        </dgm:style>
      </dgm:prSet>
      <dgm:spPr/>
      <dgm:t>
        <a:bodyPr/>
        <a:lstStyle/>
        <a:p>
          <a:r>
            <a:rPr lang="en-US" sz="1600" dirty="0" smtClean="0"/>
            <a:t>Cost on Acquiring Latest Technological Gadgets and Transports</a:t>
          </a:r>
          <a:endParaRPr lang="en-US" sz="1600" dirty="0"/>
        </a:p>
      </dgm:t>
    </dgm:pt>
    <dgm:pt modelId="{C60F482C-AFEE-41C1-B67B-1DDBA4963AE9}" type="parTrans" cxnId="{69B0E446-CB5F-41E8-B9D0-5373487CDC58}">
      <dgm:prSet/>
      <dgm:spPr/>
      <dgm:t>
        <a:bodyPr/>
        <a:lstStyle/>
        <a:p>
          <a:endParaRPr lang="en-US"/>
        </a:p>
      </dgm:t>
    </dgm:pt>
    <dgm:pt modelId="{167F6B77-9019-4544-AC99-88A72B6386BE}" type="sibTrans" cxnId="{69B0E446-CB5F-41E8-B9D0-5373487CDC58}">
      <dgm:prSet/>
      <dgm:spPr/>
      <dgm:t>
        <a:bodyPr/>
        <a:lstStyle/>
        <a:p>
          <a:endParaRPr lang="en-US"/>
        </a:p>
      </dgm:t>
    </dgm:pt>
    <dgm:pt modelId="{5C1BE902-6084-4CD8-AF7F-57B735220391}" type="pres">
      <dgm:prSet presAssocID="{EC71C0AD-D114-448C-8A5E-DB2E0543B84D}" presName="linear" presStyleCnt="0">
        <dgm:presLayoutVars>
          <dgm:dir/>
          <dgm:animLvl val="lvl"/>
          <dgm:resizeHandles val="exact"/>
        </dgm:presLayoutVars>
      </dgm:prSet>
      <dgm:spPr/>
      <dgm:t>
        <a:bodyPr/>
        <a:lstStyle/>
        <a:p>
          <a:endParaRPr lang="en-US"/>
        </a:p>
      </dgm:t>
    </dgm:pt>
    <dgm:pt modelId="{752FD520-ABB0-4A2B-9069-212C76C7E4DB}" type="pres">
      <dgm:prSet presAssocID="{1E5406EC-0762-4416-A28F-3C9D0A40C686}" presName="parentLin" presStyleCnt="0"/>
      <dgm:spPr/>
    </dgm:pt>
    <dgm:pt modelId="{72C5069D-18E7-467D-A6C6-F5E8BDA2079C}" type="pres">
      <dgm:prSet presAssocID="{1E5406EC-0762-4416-A28F-3C9D0A40C686}" presName="parentLeftMargin" presStyleLbl="node1" presStyleIdx="0" presStyleCnt="15"/>
      <dgm:spPr/>
      <dgm:t>
        <a:bodyPr/>
        <a:lstStyle/>
        <a:p>
          <a:endParaRPr lang="en-US"/>
        </a:p>
      </dgm:t>
    </dgm:pt>
    <dgm:pt modelId="{3317DF35-1D17-434B-9425-8471AF782CBE}" type="pres">
      <dgm:prSet presAssocID="{1E5406EC-0762-4416-A28F-3C9D0A40C686}" presName="parentText" presStyleLbl="node1" presStyleIdx="0" presStyleCnt="15" custScaleY="186078">
        <dgm:presLayoutVars>
          <dgm:chMax val="0"/>
          <dgm:bulletEnabled val="1"/>
        </dgm:presLayoutVars>
      </dgm:prSet>
      <dgm:spPr/>
      <dgm:t>
        <a:bodyPr/>
        <a:lstStyle/>
        <a:p>
          <a:endParaRPr lang="en-US"/>
        </a:p>
      </dgm:t>
    </dgm:pt>
    <dgm:pt modelId="{DF43387A-44D2-42DA-8104-7F9A9CE64026}" type="pres">
      <dgm:prSet presAssocID="{1E5406EC-0762-4416-A28F-3C9D0A40C686}" presName="negativeSpace" presStyleCnt="0"/>
      <dgm:spPr/>
    </dgm:pt>
    <dgm:pt modelId="{1FB5E40D-0896-42E9-B72C-623DA629DE74}" type="pres">
      <dgm:prSet presAssocID="{1E5406EC-0762-4416-A28F-3C9D0A40C686}" presName="childText" presStyleLbl="conFgAcc1" presStyleIdx="0" presStyleCnt="15">
        <dgm:presLayoutVars>
          <dgm:bulletEnabled val="1"/>
        </dgm:presLayoutVars>
      </dgm:prSet>
      <dgm:spPr/>
    </dgm:pt>
    <dgm:pt modelId="{64194406-43EB-4539-BEA0-805CA28AFCDE}" type="pres">
      <dgm:prSet presAssocID="{8ECC4D45-E686-4500-A377-809CA5340AB6}" presName="spaceBetweenRectangles" presStyleCnt="0"/>
      <dgm:spPr/>
    </dgm:pt>
    <dgm:pt modelId="{175F0058-4EDD-44C7-95B9-036234C2DF0D}" type="pres">
      <dgm:prSet presAssocID="{CCA3ACEB-848F-4E19-BFEC-399EA9B5D309}" presName="parentLin" presStyleCnt="0"/>
      <dgm:spPr/>
    </dgm:pt>
    <dgm:pt modelId="{23A1C66D-53D0-4973-8143-9A9ABD28449E}" type="pres">
      <dgm:prSet presAssocID="{CCA3ACEB-848F-4E19-BFEC-399EA9B5D309}" presName="parentLeftMargin" presStyleLbl="node1" presStyleIdx="0" presStyleCnt="15"/>
      <dgm:spPr/>
      <dgm:t>
        <a:bodyPr/>
        <a:lstStyle/>
        <a:p>
          <a:endParaRPr lang="en-US"/>
        </a:p>
      </dgm:t>
    </dgm:pt>
    <dgm:pt modelId="{A16A2E52-2F2A-4695-9FE7-2739DB41805B}" type="pres">
      <dgm:prSet presAssocID="{CCA3ACEB-848F-4E19-BFEC-399EA9B5D309}" presName="parentText" presStyleLbl="node1" presStyleIdx="1" presStyleCnt="15">
        <dgm:presLayoutVars>
          <dgm:chMax val="0"/>
          <dgm:bulletEnabled val="1"/>
        </dgm:presLayoutVars>
      </dgm:prSet>
      <dgm:spPr/>
      <dgm:t>
        <a:bodyPr/>
        <a:lstStyle/>
        <a:p>
          <a:endParaRPr lang="en-US"/>
        </a:p>
      </dgm:t>
    </dgm:pt>
    <dgm:pt modelId="{8192A17C-D7C3-451D-84C9-B7870E9D466D}" type="pres">
      <dgm:prSet presAssocID="{CCA3ACEB-848F-4E19-BFEC-399EA9B5D309}" presName="negativeSpace" presStyleCnt="0"/>
      <dgm:spPr/>
    </dgm:pt>
    <dgm:pt modelId="{ECCB279D-1834-4388-826C-A1A9826A45D2}" type="pres">
      <dgm:prSet presAssocID="{CCA3ACEB-848F-4E19-BFEC-399EA9B5D309}" presName="childText" presStyleLbl="conFgAcc1" presStyleIdx="1" presStyleCnt="15">
        <dgm:presLayoutVars>
          <dgm:bulletEnabled val="1"/>
        </dgm:presLayoutVars>
      </dgm:prSet>
      <dgm:spPr/>
    </dgm:pt>
    <dgm:pt modelId="{EBF24D7B-BAB9-4E9C-A932-4AB092752FBB}" type="pres">
      <dgm:prSet presAssocID="{E626961A-4799-40DA-825E-B02347284391}" presName="spaceBetweenRectangles" presStyleCnt="0"/>
      <dgm:spPr/>
    </dgm:pt>
    <dgm:pt modelId="{CCFD901C-6E74-4092-828B-EE95DBC07A64}" type="pres">
      <dgm:prSet presAssocID="{C8708AF4-DF8E-4430-8CB2-8BF6CCF43409}" presName="parentLin" presStyleCnt="0"/>
      <dgm:spPr/>
    </dgm:pt>
    <dgm:pt modelId="{E2D2224D-4AA4-495E-A398-EDED6CC5D0BD}" type="pres">
      <dgm:prSet presAssocID="{C8708AF4-DF8E-4430-8CB2-8BF6CCF43409}" presName="parentLeftMargin" presStyleLbl="node1" presStyleIdx="1" presStyleCnt="15"/>
      <dgm:spPr/>
      <dgm:t>
        <a:bodyPr/>
        <a:lstStyle/>
        <a:p>
          <a:endParaRPr lang="en-US"/>
        </a:p>
      </dgm:t>
    </dgm:pt>
    <dgm:pt modelId="{596E61DA-349D-45AA-85E5-0D5EBA680DC4}" type="pres">
      <dgm:prSet presAssocID="{C8708AF4-DF8E-4430-8CB2-8BF6CCF43409}" presName="parentText" presStyleLbl="node1" presStyleIdx="2" presStyleCnt="15">
        <dgm:presLayoutVars>
          <dgm:chMax val="0"/>
          <dgm:bulletEnabled val="1"/>
        </dgm:presLayoutVars>
      </dgm:prSet>
      <dgm:spPr/>
      <dgm:t>
        <a:bodyPr/>
        <a:lstStyle/>
        <a:p>
          <a:endParaRPr lang="en-US"/>
        </a:p>
      </dgm:t>
    </dgm:pt>
    <dgm:pt modelId="{5290AEDC-8B99-449F-AC75-4345843C6565}" type="pres">
      <dgm:prSet presAssocID="{C8708AF4-DF8E-4430-8CB2-8BF6CCF43409}" presName="negativeSpace" presStyleCnt="0"/>
      <dgm:spPr/>
    </dgm:pt>
    <dgm:pt modelId="{18B3D316-02A1-4DFC-AFA8-CA11D7285C5F}" type="pres">
      <dgm:prSet presAssocID="{C8708AF4-DF8E-4430-8CB2-8BF6CCF43409}" presName="childText" presStyleLbl="conFgAcc1" presStyleIdx="2" presStyleCnt="15">
        <dgm:presLayoutVars>
          <dgm:bulletEnabled val="1"/>
        </dgm:presLayoutVars>
      </dgm:prSet>
      <dgm:spPr/>
    </dgm:pt>
    <dgm:pt modelId="{C3DF9D76-3BE7-4E9C-ACC6-A9147B75338A}" type="pres">
      <dgm:prSet presAssocID="{55640362-6E2D-451D-B120-EE93E6248C7C}" presName="spaceBetweenRectangles" presStyleCnt="0"/>
      <dgm:spPr/>
    </dgm:pt>
    <dgm:pt modelId="{5A59A827-3F72-428B-B6FF-AC6C967B1FD8}" type="pres">
      <dgm:prSet presAssocID="{99532F5D-6E1E-44F1-A39D-944BE7BFF7FA}" presName="parentLin" presStyleCnt="0"/>
      <dgm:spPr/>
    </dgm:pt>
    <dgm:pt modelId="{55F0822B-2A71-477C-90DE-E5A1DC01689A}" type="pres">
      <dgm:prSet presAssocID="{99532F5D-6E1E-44F1-A39D-944BE7BFF7FA}" presName="parentLeftMargin" presStyleLbl="node1" presStyleIdx="2" presStyleCnt="15"/>
      <dgm:spPr/>
      <dgm:t>
        <a:bodyPr/>
        <a:lstStyle/>
        <a:p>
          <a:endParaRPr lang="en-US"/>
        </a:p>
      </dgm:t>
    </dgm:pt>
    <dgm:pt modelId="{4FD9A63F-95B5-45B9-BF81-1E44B4A0D2B6}" type="pres">
      <dgm:prSet presAssocID="{99532F5D-6E1E-44F1-A39D-944BE7BFF7FA}" presName="parentText" presStyleLbl="node1" presStyleIdx="3" presStyleCnt="15">
        <dgm:presLayoutVars>
          <dgm:chMax val="0"/>
          <dgm:bulletEnabled val="1"/>
        </dgm:presLayoutVars>
      </dgm:prSet>
      <dgm:spPr/>
      <dgm:t>
        <a:bodyPr/>
        <a:lstStyle/>
        <a:p>
          <a:endParaRPr lang="en-US"/>
        </a:p>
      </dgm:t>
    </dgm:pt>
    <dgm:pt modelId="{A1EF8243-BE77-4D7B-9B70-62D27D1019C6}" type="pres">
      <dgm:prSet presAssocID="{99532F5D-6E1E-44F1-A39D-944BE7BFF7FA}" presName="negativeSpace" presStyleCnt="0"/>
      <dgm:spPr/>
    </dgm:pt>
    <dgm:pt modelId="{8931F3C9-3690-4421-B362-AE321F79CE7B}" type="pres">
      <dgm:prSet presAssocID="{99532F5D-6E1E-44F1-A39D-944BE7BFF7FA}" presName="childText" presStyleLbl="conFgAcc1" presStyleIdx="3" presStyleCnt="15">
        <dgm:presLayoutVars>
          <dgm:bulletEnabled val="1"/>
        </dgm:presLayoutVars>
      </dgm:prSet>
      <dgm:spPr/>
    </dgm:pt>
    <dgm:pt modelId="{35A2D2CD-7355-4B44-9B7E-A58B69C13C59}" type="pres">
      <dgm:prSet presAssocID="{9E2FBC38-2E09-41F5-91A1-29461CD45F7C}" presName="spaceBetweenRectangles" presStyleCnt="0"/>
      <dgm:spPr/>
    </dgm:pt>
    <dgm:pt modelId="{8BB31549-2590-4921-9B07-4B1F68117168}" type="pres">
      <dgm:prSet presAssocID="{1F3B22E9-642F-4D1C-BA26-82E3FC5339BC}" presName="parentLin" presStyleCnt="0"/>
      <dgm:spPr/>
    </dgm:pt>
    <dgm:pt modelId="{81652D76-BB66-4CD2-8D9E-C2AF8B30D63E}" type="pres">
      <dgm:prSet presAssocID="{1F3B22E9-642F-4D1C-BA26-82E3FC5339BC}" presName="parentLeftMargin" presStyleLbl="node1" presStyleIdx="3" presStyleCnt="15"/>
      <dgm:spPr/>
      <dgm:t>
        <a:bodyPr/>
        <a:lstStyle/>
        <a:p>
          <a:endParaRPr lang="en-US"/>
        </a:p>
      </dgm:t>
    </dgm:pt>
    <dgm:pt modelId="{1F6B6527-3C92-45ED-9372-5C589D4A1484}" type="pres">
      <dgm:prSet presAssocID="{1F3B22E9-642F-4D1C-BA26-82E3FC5339BC}" presName="parentText" presStyleLbl="node1" presStyleIdx="4" presStyleCnt="15">
        <dgm:presLayoutVars>
          <dgm:chMax val="0"/>
          <dgm:bulletEnabled val="1"/>
        </dgm:presLayoutVars>
      </dgm:prSet>
      <dgm:spPr/>
      <dgm:t>
        <a:bodyPr/>
        <a:lstStyle/>
        <a:p>
          <a:endParaRPr lang="en-US"/>
        </a:p>
      </dgm:t>
    </dgm:pt>
    <dgm:pt modelId="{316462A2-CAC8-406B-B689-E14DBF3355EF}" type="pres">
      <dgm:prSet presAssocID="{1F3B22E9-642F-4D1C-BA26-82E3FC5339BC}" presName="negativeSpace" presStyleCnt="0"/>
      <dgm:spPr/>
    </dgm:pt>
    <dgm:pt modelId="{BA572D90-6C86-432B-A304-8D6E521387D3}" type="pres">
      <dgm:prSet presAssocID="{1F3B22E9-642F-4D1C-BA26-82E3FC5339BC}" presName="childText" presStyleLbl="conFgAcc1" presStyleIdx="4" presStyleCnt="15">
        <dgm:presLayoutVars>
          <dgm:bulletEnabled val="1"/>
        </dgm:presLayoutVars>
      </dgm:prSet>
      <dgm:spPr/>
    </dgm:pt>
    <dgm:pt modelId="{75AB6F1E-060E-4B4C-9E4D-B9C0761C4787}" type="pres">
      <dgm:prSet presAssocID="{262B5802-3516-4944-9FE5-AE7506C63948}" presName="spaceBetweenRectangles" presStyleCnt="0"/>
      <dgm:spPr/>
    </dgm:pt>
    <dgm:pt modelId="{7ED23D6B-3F6D-45BB-B326-2F97F7A8CEEE}" type="pres">
      <dgm:prSet presAssocID="{7C18905C-6B39-464E-9963-3E00EC859165}" presName="parentLin" presStyleCnt="0"/>
      <dgm:spPr/>
    </dgm:pt>
    <dgm:pt modelId="{C2FD6280-673B-424C-9C08-833D17380B35}" type="pres">
      <dgm:prSet presAssocID="{7C18905C-6B39-464E-9963-3E00EC859165}" presName="parentLeftMargin" presStyleLbl="node1" presStyleIdx="4" presStyleCnt="15"/>
      <dgm:spPr/>
      <dgm:t>
        <a:bodyPr/>
        <a:lstStyle/>
        <a:p>
          <a:endParaRPr lang="en-US"/>
        </a:p>
      </dgm:t>
    </dgm:pt>
    <dgm:pt modelId="{565635CD-680A-48CF-8448-AEFBC4E6E224}" type="pres">
      <dgm:prSet presAssocID="{7C18905C-6B39-464E-9963-3E00EC859165}" presName="parentText" presStyleLbl="node1" presStyleIdx="5" presStyleCnt="15">
        <dgm:presLayoutVars>
          <dgm:chMax val="0"/>
          <dgm:bulletEnabled val="1"/>
        </dgm:presLayoutVars>
      </dgm:prSet>
      <dgm:spPr/>
      <dgm:t>
        <a:bodyPr/>
        <a:lstStyle/>
        <a:p>
          <a:endParaRPr lang="en-US"/>
        </a:p>
      </dgm:t>
    </dgm:pt>
    <dgm:pt modelId="{22C5BCF2-8B42-456C-B147-3C4598230D17}" type="pres">
      <dgm:prSet presAssocID="{7C18905C-6B39-464E-9963-3E00EC859165}" presName="negativeSpace" presStyleCnt="0"/>
      <dgm:spPr/>
    </dgm:pt>
    <dgm:pt modelId="{4F3B9422-EA71-4E13-AD06-2F5B5E777A4D}" type="pres">
      <dgm:prSet presAssocID="{7C18905C-6B39-464E-9963-3E00EC859165}" presName="childText" presStyleLbl="conFgAcc1" presStyleIdx="5" presStyleCnt="15">
        <dgm:presLayoutVars>
          <dgm:bulletEnabled val="1"/>
        </dgm:presLayoutVars>
      </dgm:prSet>
      <dgm:spPr/>
    </dgm:pt>
    <dgm:pt modelId="{8144194E-4C88-4879-8D4A-9656A49AA1F9}" type="pres">
      <dgm:prSet presAssocID="{DF40F07A-68BE-4D09-BE5C-E47EB07DFA3C}" presName="spaceBetweenRectangles" presStyleCnt="0"/>
      <dgm:spPr/>
    </dgm:pt>
    <dgm:pt modelId="{68483BA2-953B-4E40-83E9-C718D9B08937}" type="pres">
      <dgm:prSet presAssocID="{105FAD27-3137-453D-AA25-794DA7E7BE16}" presName="parentLin" presStyleCnt="0"/>
      <dgm:spPr/>
    </dgm:pt>
    <dgm:pt modelId="{AC577094-6A12-43EC-9757-9615D1563DAC}" type="pres">
      <dgm:prSet presAssocID="{105FAD27-3137-453D-AA25-794DA7E7BE16}" presName="parentLeftMargin" presStyleLbl="node1" presStyleIdx="5" presStyleCnt="15"/>
      <dgm:spPr/>
      <dgm:t>
        <a:bodyPr/>
        <a:lstStyle/>
        <a:p>
          <a:endParaRPr lang="en-US"/>
        </a:p>
      </dgm:t>
    </dgm:pt>
    <dgm:pt modelId="{877B7B35-205A-4D3E-9473-1938201C8960}" type="pres">
      <dgm:prSet presAssocID="{105FAD27-3137-453D-AA25-794DA7E7BE16}" presName="parentText" presStyleLbl="node1" presStyleIdx="6" presStyleCnt="15">
        <dgm:presLayoutVars>
          <dgm:chMax val="0"/>
          <dgm:bulletEnabled val="1"/>
        </dgm:presLayoutVars>
      </dgm:prSet>
      <dgm:spPr/>
      <dgm:t>
        <a:bodyPr/>
        <a:lstStyle/>
        <a:p>
          <a:endParaRPr lang="en-US"/>
        </a:p>
      </dgm:t>
    </dgm:pt>
    <dgm:pt modelId="{C3B5D859-636A-477B-BCC4-FDE42BE50865}" type="pres">
      <dgm:prSet presAssocID="{105FAD27-3137-453D-AA25-794DA7E7BE16}" presName="negativeSpace" presStyleCnt="0"/>
      <dgm:spPr/>
    </dgm:pt>
    <dgm:pt modelId="{A4BA38B1-826E-4398-B7AE-4DC28FD77220}" type="pres">
      <dgm:prSet presAssocID="{105FAD27-3137-453D-AA25-794DA7E7BE16}" presName="childText" presStyleLbl="conFgAcc1" presStyleIdx="6" presStyleCnt="15">
        <dgm:presLayoutVars>
          <dgm:bulletEnabled val="1"/>
        </dgm:presLayoutVars>
      </dgm:prSet>
      <dgm:spPr/>
    </dgm:pt>
    <dgm:pt modelId="{9495524E-5929-4435-8D32-E83D0B222C06}" type="pres">
      <dgm:prSet presAssocID="{AE46985E-883B-44D6-BA62-5925B3D32ED3}" presName="spaceBetweenRectangles" presStyleCnt="0"/>
      <dgm:spPr/>
    </dgm:pt>
    <dgm:pt modelId="{32FD34E1-83F4-46F3-9D6C-3C8D98F25887}" type="pres">
      <dgm:prSet presAssocID="{2776F4D7-8D92-495F-BF63-4E785665B7FA}" presName="parentLin" presStyleCnt="0"/>
      <dgm:spPr/>
    </dgm:pt>
    <dgm:pt modelId="{0EC79BAC-17E3-4DDF-B4E2-FAFA49DD13FF}" type="pres">
      <dgm:prSet presAssocID="{2776F4D7-8D92-495F-BF63-4E785665B7FA}" presName="parentLeftMargin" presStyleLbl="node1" presStyleIdx="6" presStyleCnt="15"/>
      <dgm:spPr/>
      <dgm:t>
        <a:bodyPr/>
        <a:lstStyle/>
        <a:p>
          <a:endParaRPr lang="en-US"/>
        </a:p>
      </dgm:t>
    </dgm:pt>
    <dgm:pt modelId="{A68B3BA7-A705-489E-A645-34DADECD0B22}" type="pres">
      <dgm:prSet presAssocID="{2776F4D7-8D92-495F-BF63-4E785665B7FA}" presName="parentText" presStyleLbl="node1" presStyleIdx="7" presStyleCnt="15">
        <dgm:presLayoutVars>
          <dgm:chMax val="0"/>
          <dgm:bulletEnabled val="1"/>
        </dgm:presLayoutVars>
      </dgm:prSet>
      <dgm:spPr/>
      <dgm:t>
        <a:bodyPr/>
        <a:lstStyle/>
        <a:p>
          <a:endParaRPr lang="en-US"/>
        </a:p>
      </dgm:t>
    </dgm:pt>
    <dgm:pt modelId="{4BD0BA23-8545-499D-B7E1-F1DD93DC19AA}" type="pres">
      <dgm:prSet presAssocID="{2776F4D7-8D92-495F-BF63-4E785665B7FA}" presName="negativeSpace" presStyleCnt="0"/>
      <dgm:spPr/>
    </dgm:pt>
    <dgm:pt modelId="{2B9F1C8D-7008-49AB-8D79-FF7F2B19870B}" type="pres">
      <dgm:prSet presAssocID="{2776F4D7-8D92-495F-BF63-4E785665B7FA}" presName="childText" presStyleLbl="conFgAcc1" presStyleIdx="7" presStyleCnt="15">
        <dgm:presLayoutVars>
          <dgm:bulletEnabled val="1"/>
        </dgm:presLayoutVars>
      </dgm:prSet>
      <dgm:spPr/>
    </dgm:pt>
    <dgm:pt modelId="{EE26F714-5DE9-4EBF-BCD9-0BC0CAC5C92D}" type="pres">
      <dgm:prSet presAssocID="{7B1C9211-0EAA-4796-9AB9-87812B5673EA}" presName="spaceBetweenRectangles" presStyleCnt="0"/>
      <dgm:spPr/>
    </dgm:pt>
    <dgm:pt modelId="{39975A0E-F4F1-46A2-AB5A-01A4E4F2F0F2}" type="pres">
      <dgm:prSet presAssocID="{1E2604D9-F3B3-4EE9-A3DD-FE1778114F31}" presName="parentLin" presStyleCnt="0"/>
      <dgm:spPr/>
    </dgm:pt>
    <dgm:pt modelId="{823488B0-0FF4-4DD9-B234-673F39D38535}" type="pres">
      <dgm:prSet presAssocID="{1E2604D9-F3B3-4EE9-A3DD-FE1778114F31}" presName="parentLeftMargin" presStyleLbl="node1" presStyleIdx="7" presStyleCnt="15"/>
      <dgm:spPr/>
      <dgm:t>
        <a:bodyPr/>
        <a:lstStyle/>
        <a:p>
          <a:endParaRPr lang="en-US"/>
        </a:p>
      </dgm:t>
    </dgm:pt>
    <dgm:pt modelId="{4067AF6C-F7CF-4937-8601-B8C4BAF9ED52}" type="pres">
      <dgm:prSet presAssocID="{1E2604D9-F3B3-4EE9-A3DD-FE1778114F31}" presName="parentText" presStyleLbl="node1" presStyleIdx="8" presStyleCnt="15">
        <dgm:presLayoutVars>
          <dgm:chMax val="0"/>
          <dgm:bulletEnabled val="1"/>
        </dgm:presLayoutVars>
      </dgm:prSet>
      <dgm:spPr/>
      <dgm:t>
        <a:bodyPr/>
        <a:lstStyle/>
        <a:p>
          <a:endParaRPr lang="en-US"/>
        </a:p>
      </dgm:t>
    </dgm:pt>
    <dgm:pt modelId="{E503B430-30B9-4B80-8A2C-0D090054EB70}" type="pres">
      <dgm:prSet presAssocID="{1E2604D9-F3B3-4EE9-A3DD-FE1778114F31}" presName="negativeSpace" presStyleCnt="0"/>
      <dgm:spPr/>
    </dgm:pt>
    <dgm:pt modelId="{0BBCB0D3-01D3-4374-B686-58B835E06A41}" type="pres">
      <dgm:prSet presAssocID="{1E2604D9-F3B3-4EE9-A3DD-FE1778114F31}" presName="childText" presStyleLbl="conFgAcc1" presStyleIdx="8" presStyleCnt="15">
        <dgm:presLayoutVars>
          <dgm:bulletEnabled val="1"/>
        </dgm:presLayoutVars>
      </dgm:prSet>
      <dgm:spPr/>
    </dgm:pt>
    <dgm:pt modelId="{9A95DE5F-98F6-4FF8-AA27-785DB79646EB}" type="pres">
      <dgm:prSet presAssocID="{21048BB5-8435-4F6F-82DF-B6C542470DA2}" presName="spaceBetweenRectangles" presStyleCnt="0"/>
      <dgm:spPr/>
    </dgm:pt>
    <dgm:pt modelId="{978BA01B-63D1-42F3-98E2-41DB9C0AAE22}" type="pres">
      <dgm:prSet presAssocID="{9ADC6FB0-551C-4F9E-8197-90211DEDD4C3}" presName="parentLin" presStyleCnt="0"/>
      <dgm:spPr/>
    </dgm:pt>
    <dgm:pt modelId="{B9A52B92-2A64-45BA-A1D4-817B79FF0091}" type="pres">
      <dgm:prSet presAssocID="{9ADC6FB0-551C-4F9E-8197-90211DEDD4C3}" presName="parentLeftMargin" presStyleLbl="node1" presStyleIdx="8" presStyleCnt="15"/>
      <dgm:spPr/>
      <dgm:t>
        <a:bodyPr/>
        <a:lstStyle/>
        <a:p>
          <a:endParaRPr lang="en-US"/>
        </a:p>
      </dgm:t>
    </dgm:pt>
    <dgm:pt modelId="{466EBB69-CBA4-4612-BE1A-F924E502B64A}" type="pres">
      <dgm:prSet presAssocID="{9ADC6FB0-551C-4F9E-8197-90211DEDD4C3}" presName="parentText" presStyleLbl="node1" presStyleIdx="9" presStyleCnt="15">
        <dgm:presLayoutVars>
          <dgm:chMax val="0"/>
          <dgm:bulletEnabled val="1"/>
        </dgm:presLayoutVars>
      </dgm:prSet>
      <dgm:spPr/>
      <dgm:t>
        <a:bodyPr/>
        <a:lstStyle/>
        <a:p>
          <a:endParaRPr lang="en-US"/>
        </a:p>
      </dgm:t>
    </dgm:pt>
    <dgm:pt modelId="{0842136E-EBEB-4098-8318-C061CE4B8CD6}" type="pres">
      <dgm:prSet presAssocID="{9ADC6FB0-551C-4F9E-8197-90211DEDD4C3}" presName="negativeSpace" presStyleCnt="0"/>
      <dgm:spPr/>
    </dgm:pt>
    <dgm:pt modelId="{5C7950B3-4114-4BC2-85BC-CC240A73DC71}" type="pres">
      <dgm:prSet presAssocID="{9ADC6FB0-551C-4F9E-8197-90211DEDD4C3}" presName="childText" presStyleLbl="conFgAcc1" presStyleIdx="9" presStyleCnt="15">
        <dgm:presLayoutVars>
          <dgm:bulletEnabled val="1"/>
        </dgm:presLayoutVars>
      </dgm:prSet>
      <dgm:spPr/>
    </dgm:pt>
    <dgm:pt modelId="{0609CCA9-17FA-425C-9316-052346E0AD6D}" type="pres">
      <dgm:prSet presAssocID="{F426B84D-B86E-4008-996D-A52EB0E30B10}" presName="spaceBetweenRectangles" presStyleCnt="0"/>
      <dgm:spPr/>
    </dgm:pt>
    <dgm:pt modelId="{4C6DE157-1BD6-4746-A382-69115C3F6D9E}" type="pres">
      <dgm:prSet presAssocID="{FFF9A0DB-43BE-4072-AA9D-F647F02CFB43}" presName="parentLin" presStyleCnt="0"/>
      <dgm:spPr/>
    </dgm:pt>
    <dgm:pt modelId="{807EED52-7678-4B71-9FB4-C1B2050403EA}" type="pres">
      <dgm:prSet presAssocID="{FFF9A0DB-43BE-4072-AA9D-F647F02CFB43}" presName="parentLeftMargin" presStyleLbl="node1" presStyleIdx="9" presStyleCnt="15"/>
      <dgm:spPr/>
      <dgm:t>
        <a:bodyPr/>
        <a:lstStyle/>
        <a:p>
          <a:endParaRPr lang="en-US"/>
        </a:p>
      </dgm:t>
    </dgm:pt>
    <dgm:pt modelId="{402EE45E-3981-4CD6-BCEA-9FCA2BE89245}" type="pres">
      <dgm:prSet presAssocID="{FFF9A0DB-43BE-4072-AA9D-F647F02CFB43}" presName="parentText" presStyleLbl="node1" presStyleIdx="10" presStyleCnt="15">
        <dgm:presLayoutVars>
          <dgm:chMax val="0"/>
          <dgm:bulletEnabled val="1"/>
        </dgm:presLayoutVars>
      </dgm:prSet>
      <dgm:spPr/>
      <dgm:t>
        <a:bodyPr/>
        <a:lstStyle/>
        <a:p>
          <a:endParaRPr lang="en-US"/>
        </a:p>
      </dgm:t>
    </dgm:pt>
    <dgm:pt modelId="{AE8400AC-95B1-432C-B657-AE72B57E319C}" type="pres">
      <dgm:prSet presAssocID="{FFF9A0DB-43BE-4072-AA9D-F647F02CFB43}" presName="negativeSpace" presStyleCnt="0"/>
      <dgm:spPr/>
    </dgm:pt>
    <dgm:pt modelId="{ADA56C5B-FC0E-4054-816B-03ED3BD3DDDC}" type="pres">
      <dgm:prSet presAssocID="{FFF9A0DB-43BE-4072-AA9D-F647F02CFB43}" presName="childText" presStyleLbl="conFgAcc1" presStyleIdx="10" presStyleCnt="15">
        <dgm:presLayoutVars>
          <dgm:bulletEnabled val="1"/>
        </dgm:presLayoutVars>
      </dgm:prSet>
      <dgm:spPr/>
    </dgm:pt>
    <dgm:pt modelId="{24BB6FE0-4E4D-4C96-BC81-A0A80AD131DD}" type="pres">
      <dgm:prSet presAssocID="{1585577C-C2E1-4545-B25F-B47A6ACC8D55}" presName="spaceBetweenRectangles" presStyleCnt="0"/>
      <dgm:spPr/>
    </dgm:pt>
    <dgm:pt modelId="{C2514372-3FCD-490A-BE23-FF25A27B808A}" type="pres">
      <dgm:prSet presAssocID="{2677C47B-1CAE-45C6-80F5-C35ACF1560FC}" presName="parentLin" presStyleCnt="0"/>
      <dgm:spPr/>
    </dgm:pt>
    <dgm:pt modelId="{BCBA06BB-69C6-46DC-9D2F-EB547D8B6474}" type="pres">
      <dgm:prSet presAssocID="{2677C47B-1CAE-45C6-80F5-C35ACF1560FC}" presName="parentLeftMargin" presStyleLbl="node1" presStyleIdx="10" presStyleCnt="15"/>
      <dgm:spPr/>
      <dgm:t>
        <a:bodyPr/>
        <a:lstStyle/>
        <a:p>
          <a:endParaRPr lang="en-US"/>
        </a:p>
      </dgm:t>
    </dgm:pt>
    <dgm:pt modelId="{A04DF7F4-AF9E-4DCC-A68D-978481D57A99}" type="pres">
      <dgm:prSet presAssocID="{2677C47B-1CAE-45C6-80F5-C35ACF1560FC}" presName="parentText" presStyleLbl="node1" presStyleIdx="11" presStyleCnt="15">
        <dgm:presLayoutVars>
          <dgm:chMax val="0"/>
          <dgm:bulletEnabled val="1"/>
        </dgm:presLayoutVars>
      </dgm:prSet>
      <dgm:spPr/>
      <dgm:t>
        <a:bodyPr/>
        <a:lstStyle/>
        <a:p>
          <a:endParaRPr lang="en-US"/>
        </a:p>
      </dgm:t>
    </dgm:pt>
    <dgm:pt modelId="{808BBC14-B38D-43F6-A7A7-FE360913EBE7}" type="pres">
      <dgm:prSet presAssocID="{2677C47B-1CAE-45C6-80F5-C35ACF1560FC}" presName="negativeSpace" presStyleCnt="0"/>
      <dgm:spPr/>
    </dgm:pt>
    <dgm:pt modelId="{7B94E324-2341-43B4-88E4-CDD1A63CF010}" type="pres">
      <dgm:prSet presAssocID="{2677C47B-1CAE-45C6-80F5-C35ACF1560FC}" presName="childText" presStyleLbl="conFgAcc1" presStyleIdx="11" presStyleCnt="15">
        <dgm:presLayoutVars>
          <dgm:bulletEnabled val="1"/>
        </dgm:presLayoutVars>
      </dgm:prSet>
      <dgm:spPr/>
    </dgm:pt>
    <dgm:pt modelId="{132E50ED-952C-4C2E-A72F-8E158D8825F1}" type="pres">
      <dgm:prSet presAssocID="{946D5F62-B158-44EB-8844-27FB07287F79}" presName="spaceBetweenRectangles" presStyleCnt="0"/>
      <dgm:spPr/>
    </dgm:pt>
    <dgm:pt modelId="{2A541793-4701-4465-93B4-DCCD017EB1B9}" type="pres">
      <dgm:prSet presAssocID="{8E8B4D49-9FBC-4707-A3F9-5ED0E0ECD25B}" presName="parentLin" presStyleCnt="0"/>
      <dgm:spPr/>
    </dgm:pt>
    <dgm:pt modelId="{DC33001A-64EE-4CE8-8EC1-83B502C530EF}" type="pres">
      <dgm:prSet presAssocID="{8E8B4D49-9FBC-4707-A3F9-5ED0E0ECD25B}" presName="parentLeftMargin" presStyleLbl="node1" presStyleIdx="11" presStyleCnt="15"/>
      <dgm:spPr/>
      <dgm:t>
        <a:bodyPr/>
        <a:lstStyle/>
        <a:p>
          <a:endParaRPr lang="en-US"/>
        </a:p>
      </dgm:t>
    </dgm:pt>
    <dgm:pt modelId="{79B98483-39BC-4372-88C8-69F5E169B084}" type="pres">
      <dgm:prSet presAssocID="{8E8B4D49-9FBC-4707-A3F9-5ED0E0ECD25B}" presName="parentText" presStyleLbl="node1" presStyleIdx="12" presStyleCnt="15">
        <dgm:presLayoutVars>
          <dgm:chMax val="0"/>
          <dgm:bulletEnabled val="1"/>
        </dgm:presLayoutVars>
      </dgm:prSet>
      <dgm:spPr/>
      <dgm:t>
        <a:bodyPr/>
        <a:lstStyle/>
        <a:p>
          <a:endParaRPr lang="en-US"/>
        </a:p>
      </dgm:t>
    </dgm:pt>
    <dgm:pt modelId="{1720C215-1D1C-41DC-BB02-80FF14BC7C54}" type="pres">
      <dgm:prSet presAssocID="{8E8B4D49-9FBC-4707-A3F9-5ED0E0ECD25B}" presName="negativeSpace" presStyleCnt="0"/>
      <dgm:spPr/>
    </dgm:pt>
    <dgm:pt modelId="{98B5723C-403F-4702-887E-56154B05EFBC}" type="pres">
      <dgm:prSet presAssocID="{8E8B4D49-9FBC-4707-A3F9-5ED0E0ECD25B}" presName="childText" presStyleLbl="conFgAcc1" presStyleIdx="12" presStyleCnt="15">
        <dgm:presLayoutVars>
          <dgm:bulletEnabled val="1"/>
        </dgm:presLayoutVars>
      </dgm:prSet>
      <dgm:spPr/>
    </dgm:pt>
    <dgm:pt modelId="{EED62629-6487-46E9-B9F9-9AE4A2105349}" type="pres">
      <dgm:prSet presAssocID="{92072D62-CAF9-4E02-B7E9-B1F35A3447C4}" presName="spaceBetweenRectangles" presStyleCnt="0"/>
      <dgm:spPr/>
    </dgm:pt>
    <dgm:pt modelId="{2A36EBE4-0720-4B1E-BBC2-4DB82B61B243}" type="pres">
      <dgm:prSet presAssocID="{BE90E4C5-E126-4FA6-B078-BB0621B9CC5E}" presName="parentLin" presStyleCnt="0"/>
      <dgm:spPr/>
    </dgm:pt>
    <dgm:pt modelId="{1C24DA2D-20F9-48D2-A352-E453F868D59B}" type="pres">
      <dgm:prSet presAssocID="{BE90E4C5-E126-4FA6-B078-BB0621B9CC5E}" presName="parentLeftMargin" presStyleLbl="node1" presStyleIdx="12" presStyleCnt="15"/>
      <dgm:spPr/>
      <dgm:t>
        <a:bodyPr/>
        <a:lstStyle/>
        <a:p>
          <a:endParaRPr lang="en-US"/>
        </a:p>
      </dgm:t>
    </dgm:pt>
    <dgm:pt modelId="{90886D5C-AA6A-438D-B35C-B142437DEA74}" type="pres">
      <dgm:prSet presAssocID="{BE90E4C5-E126-4FA6-B078-BB0621B9CC5E}" presName="parentText" presStyleLbl="node1" presStyleIdx="13" presStyleCnt="15">
        <dgm:presLayoutVars>
          <dgm:chMax val="0"/>
          <dgm:bulletEnabled val="1"/>
        </dgm:presLayoutVars>
      </dgm:prSet>
      <dgm:spPr/>
      <dgm:t>
        <a:bodyPr/>
        <a:lstStyle/>
        <a:p>
          <a:endParaRPr lang="en-US"/>
        </a:p>
      </dgm:t>
    </dgm:pt>
    <dgm:pt modelId="{9EA89B99-BB3D-4F4A-83E2-ED03F8143D83}" type="pres">
      <dgm:prSet presAssocID="{BE90E4C5-E126-4FA6-B078-BB0621B9CC5E}" presName="negativeSpace" presStyleCnt="0"/>
      <dgm:spPr/>
    </dgm:pt>
    <dgm:pt modelId="{1B3D0D43-6325-4647-9196-D016D2466CDB}" type="pres">
      <dgm:prSet presAssocID="{BE90E4C5-E126-4FA6-B078-BB0621B9CC5E}" presName="childText" presStyleLbl="conFgAcc1" presStyleIdx="13" presStyleCnt="15">
        <dgm:presLayoutVars>
          <dgm:bulletEnabled val="1"/>
        </dgm:presLayoutVars>
      </dgm:prSet>
      <dgm:spPr/>
    </dgm:pt>
    <dgm:pt modelId="{1529D7EB-CE26-4E96-9B48-C39F10B404D6}" type="pres">
      <dgm:prSet presAssocID="{17A1B0CA-44A8-4C22-B0A8-87BBF023F04D}" presName="spaceBetweenRectangles" presStyleCnt="0"/>
      <dgm:spPr/>
    </dgm:pt>
    <dgm:pt modelId="{91F7F317-A0B6-46F8-A75B-41037BB89311}" type="pres">
      <dgm:prSet presAssocID="{C21D7A6B-1095-408D-A6EE-9B88D5123A97}" presName="parentLin" presStyleCnt="0"/>
      <dgm:spPr/>
    </dgm:pt>
    <dgm:pt modelId="{A3A170F4-3DAE-46D5-99A9-672ED1D25FD6}" type="pres">
      <dgm:prSet presAssocID="{C21D7A6B-1095-408D-A6EE-9B88D5123A97}" presName="parentLeftMargin" presStyleLbl="node1" presStyleIdx="13" presStyleCnt="15"/>
      <dgm:spPr/>
      <dgm:t>
        <a:bodyPr/>
        <a:lstStyle/>
        <a:p>
          <a:endParaRPr lang="en-US"/>
        </a:p>
      </dgm:t>
    </dgm:pt>
    <dgm:pt modelId="{F8756FE6-BDFB-4781-B89E-C6F65C94E564}" type="pres">
      <dgm:prSet presAssocID="{C21D7A6B-1095-408D-A6EE-9B88D5123A97}" presName="parentText" presStyleLbl="node1" presStyleIdx="14" presStyleCnt="15">
        <dgm:presLayoutVars>
          <dgm:chMax val="0"/>
          <dgm:bulletEnabled val="1"/>
        </dgm:presLayoutVars>
      </dgm:prSet>
      <dgm:spPr/>
      <dgm:t>
        <a:bodyPr/>
        <a:lstStyle/>
        <a:p>
          <a:endParaRPr lang="en-US"/>
        </a:p>
      </dgm:t>
    </dgm:pt>
    <dgm:pt modelId="{EB1427B1-B42F-4D00-8D69-722C89AC9166}" type="pres">
      <dgm:prSet presAssocID="{C21D7A6B-1095-408D-A6EE-9B88D5123A97}" presName="negativeSpace" presStyleCnt="0"/>
      <dgm:spPr/>
    </dgm:pt>
    <dgm:pt modelId="{69E5EB42-4A9F-4C60-83D3-3A645AF33E83}" type="pres">
      <dgm:prSet presAssocID="{C21D7A6B-1095-408D-A6EE-9B88D5123A97}" presName="childText" presStyleLbl="conFgAcc1" presStyleIdx="14" presStyleCnt="15">
        <dgm:presLayoutVars>
          <dgm:bulletEnabled val="1"/>
        </dgm:presLayoutVars>
      </dgm:prSet>
      <dgm:spPr/>
    </dgm:pt>
  </dgm:ptLst>
  <dgm:cxnLst>
    <dgm:cxn modelId="{C03DF217-E2F9-40D2-8177-30ECFD2AA783}" type="presOf" srcId="{99532F5D-6E1E-44F1-A39D-944BE7BFF7FA}" destId="{4FD9A63F-95B5-45B9-BF81-1E44B4A0D2B6}" srcOrd="1" destOrd="0" presId="urn:microsoft.com/office/officeart/2005/8/layout/list1"/>
    <dgm:cxn modelId="{CAB347C3-4C82-4C2C-9F36-91BE150DEE3D}" type="presOf" srcId="{FFF9A0DB-43BE-4072-AA9D-F647F02CFB43}" destId="{402EE45E-3981-4CD6-BCEA-9FCA2BE89245}" srcOrd="1" destOrd="0" presId="urn:microsoft.com/office/officeart/2005/8/layout/list1"/>
    <dgm:cxn modelId="{1A41334C-E30C-4BA7-90B0-046C14295021}" type="presOf" srcId="{CCA3ACEB-848F-4E19-BFEC-399EA9B5D309}" destId="{23A1C66D-53D0-4973-8143-9A9ABD28449E}" srcOrd="0" destOrd="0" presId="urn:microsoft.com/office/officeart/2005/8/layout/list1"/>
    <dgm:cxn modelId="{B447725C-0427-4BEF-8C78-7834E03580A3}" type="presOf" srcId="{FFF9A0DB-43BE-4072-AA9D-F647F02CFB43}" destId="{807EED52-7678-4B71-9FB4-C1B2050403EA}" srcOrd="0" destOrd="0" presId="urn:microsoft.com/office/officeart/2005/8/layout/list1"/>
    <dgm:cxn modelId="{C9BECBA6-CC45-4D51-94D6-9007118E2031}" type="presOf" srcId="{BE90E4C5-E126-4FA6-B078-BB0621B9CC5E}" destId="{1C24DA2D-20F9-48D2-A352-E453F868D59B}" srcOrd="0" destOrd="0" presId="urn:microsoft.com/office/officeart/2005/8/layout/list1"/>
    <dgm:cxn modelId="{DE17CE1A-99F7-496B-820D-86A97C980DB2}" srcId="{EC71C0AD-D114-448C-8A5E-DB2E0543B84D}" destId="{1E2604D9-F3B3-4EE9-A3DD-FE1778114F31}" srcOrd="8" destOrd="0" parTransId="{FCA66FF1-7F33-4ADE-896A-7918AB0F9E96}" sibTransId="{21048BB5-8435-4F6F-82DF-B6C542470DA2}"/>
    <dgm:cxn modelId="{F3F0937C-7125-45D2-B217-1C79833A94F1}" srcId="{EC71C0AD-D114-448C-8A5E-DB2E0543B84D}" destId="{FFF9A0DB-43BE-4072-AA9D-F647F02CFB43}" srcOrd="10" destOrd="0" parTransId="{7F25B364-DCAF-4BC4-ACC2-2565BAF525D6}" sibTransId="{1585577C-C2E1-4545-B25F-B47A6ACC8D55}"/>
    <dgm:cxn modelId="{8D0FD53C-5E2C-453A-B9EB-D2687DCE9E43}" srcId="{EC71C0AD-D114-448C-8A5E-DB2E0543B84D}" destId="{1E5406EC-0762-4416-A28F-3C9D0A40C686}" srcOrd="0" destOrd="0" parTransId="{36F9718A-C77C-4763-BB5D-BE8DB9A0D061}" sibTransId="{8ECC4D45-E686-4500-A377-809CA5340AB6}"/>
    <dgm:cxn modelId="{C82F6CB3-69AD-44F0-AE66-F8764B5159B6}" type="presOf" srcId="{2776F4D7-8D92-495F-BF63-4E785665B7FA}" destId="{A68B3BA7-A705-489E-A645-34DADECD0B22}" srcOrd="1" destOrd="0" presId="urn:microsoft.com/office/officeart/2005/8/layout/list1"/>
    <dgm:cxn modelId="{83ED2969-DB8F-4F00-831D-4464D4504875}" type="presOf" srcId="{7C18905C-6B39-464E-9963-3E00EC859165}" destId="{565635CD-680A-48CF-8448-AEFBC4E6E224}" srcOrd="1" destOrd="0" presId="urn:microsoft.com/office/officeart/2005/8/layout/list1"/>
    <dgm:cxn modelId="{D95C5527-7515-452B-B35F-ECA633B58B2C}" type="presOf" srcId="{2677C47B-1CAE-45C6-80F5-C35ACF1560FC}" destId="{BCBA06BB-69C6-46DC-9D2F-EB547D8B6474}" srcOrd="0" destOrd="0" presId="urn:microsoft.com/office/officeart/2005/8/layout/list1"/>
    <dgm:cxn modelId="{C42D1889-4BA2-4BEC-9D76-A3E572C22DA4}" type="presOf" srcId="{7C18905C-6B39-464E-9963-3E00EC859165}" destId="{C2FD6280-673B-424C-9C08-833D17380B35}" srcOrd="0" destOrd="0" presId="urn:microsoft.com/office/officeart/2005/8/layout/list1"/>
    <dgm:cxn modelId="{F20480EE-F00D-48C0-863A-77C6038D7B53}" type="presOf" srcId="{C8708AF4-DF8E-4430-8CB2-8BF6CCF43409}" destId="{E2D2224D-4AA4-495E-A398-EDED6CC5D0BD}" srcOrd="0" destOrd="0" presId="urn:microsoft.com/office/officeart/2005/8/layout/list1"/>
    <dgm:cxn modelId="{B8D318D4-C2C8-4BE1-B78A-BFA205EDA137}" srcId="{EC71C0AD-D114-448C-8A5E-DB2E0543B84D}" destId="{8E8B4D49-9FBC-4707-A3F9-5ED0E0ECD25B}" srcOrd="12" destOrd="0" parTransId="{270C0DE4-CB38-4190-B04B-4C13CF50830B}" sibTransId="{92072D62-CAF9-4E02-B7E9-B1F35A3447C4}"/>
    <dgm:cxn modelId="{6763C647-7BEA-4454-9B55-473E004892B0}" type="presOf" srcId="{BE90E4C5-E126-4FA6-B078-BB0621B9CC5E}" destId="{90886D5C-AA6A-438D-B35C-B142437DEA74}" srcOrd="1" destOrd="0" presId="urn:microsoft.com/office/officeart/2005/8/layout/list1"/>
    <dgm:cxn modelId="{3C76A794-D126-421E-B315-0BC0ED95A46B}" srcId="{EC71C0AD-D114-448C-8A5E-DB2E0543B84D}" destId="{9ADC6FB0-551C-4F9E-8197-90211DEDD4C3}" srcOrd="9" destOrd="0" parTransId="{59319588-1349-458E-B5CA-290ED2FD042B}" sibTransId="{F426B84D-B86E-4008-996D-A52EB0E30B10}"/>
    <dgm:cxn modelId="{69B0E446-CB5F-41E8-B9D0-5373487CDC58}" srcId="{EC71C0AD-D114-448C-8A5E-DB2E0543B84D}" destId="{C21D7A6B-1095-408D-A6EE-9B88D5123A97}" srcOrd="14" destOrd="0" parTransId="{C60F482C-AFEE-41C1-B67B-1DDBA4963AE9}" sibTransId="{167F6B77-9019-4544-AC99-88A72B6386BE}"/>
    <dgm:cxn modelId="{CAF9513D-BAA7-4721-BE5F-45DB688F78FC}" type="presOf" srcId="{8E8B4D49-9FBC-4707-A3F9-5ED0E0ECD25B}" destId="{DC33001A-64EE-4CE8-8EC1-83B502C530EF}" srcOrd="0" destOrd="0" presId="urn:microsoft.com/office/officeart/2005/8/layout/list1"/>
    <dgm:cxn modelId="{AD3D8436-F97A-47A1-B322-5A47545654E0}" type="presOf" srcId="{9ADC6FB0-551C-4F9E-8197-90211DEDD4C3}" destId="{466EBB69-CBA4-4612-BE1A-F924E502B64A}" srcOrd="1" destOrd="0" presId="urn:microsoft.com/office/officeart/2005/8/layout/list1"/>
    <dgm:cxn modelId="{F6F7E7B5-21B2-4C15-9807-678A99BEA0E7}" type="presOf" srcId="{1E5406EC-0762-4416-A28F-3C9D0A40C686}" destId="{72C5069D-18E7-467D-A6C6-F5E8BDA2079C}" srcOrd="0" destOrd="0" presId="urn:microsoft.com/office/officeart/2005/8/layout/list1"/>
    <dgm:cxn modelId="{3B7E7074-EDDC-42C7-9200-EDC076C0F541}" srcId="{EC71C0AD-D114-448C-8A5E-DB2E0543B84D}" destId="{2677C47B-1CAE-45C6-80F5-C35ACF1560FC}" srcOrd="11" destOrd="0" parTransId="{F2F2CD0D-0BEE-4337-83A3-AAA1E252C43B}" sibTransId="{946D5F62-B158-44EB-8844-27FB07287F79}"/>
    <dgm:cxn modelId="{E1C3F59C-79A6-48FB-AEFB-0901C35618C5}" srcId="{EC71C0AD-D114-448C-8A5E-DB2E0543B84D}" destId="{C8708AF4-DF8E-4430-8CB2-8BF6CCF43409}" srcOrd="2" destOrd="0" parTransId="{BBDD08F8-43BF-4451-8330-E9083C7796A9}" sibTransId="{55640362-6E2D-451D-B120-EE93E6248C7C}"/>
    <dgm:cxn modelId="{5D24842B-BB76-4299-93DB-274D2616A8EA}" type="presOf" srcId="{EC71C0AD-D114-448C-8A5E-DB2E0543B84D}" destId="{5C1BE902-6084-4CD8-AF7F-57B735220391}" srcOrd="0" destOrd="0" presId="urn:microsoft.com/office/officeart/2005/8/layout/list1"/>
    <dgm:cxn modelId="{BA6AD504-CB08-4F99-BB01-6CCEE1DBF5AD}" type="presOf" srcId="{105FAD27-3137-453D-AA25-794DA7E7BE16}" destId="{AC577094-6A12-43EC-9757-9615D1563DAC}" srcOrd="0" destOrd="0" presId="urn:microsoft.com/office/officeart/2005/8/layout/list1"/>
    <dgm:cxn modelId="{7B31CFF0-8A76-429D-B38E-588E6D61B8AC}" type="presOf" srcId="{C21D7A6B-1095-408D-A6EE-9B88D5123A97}" destId="{A3A170F4-3DAE-46D5-99A9-672ED1D25FD6}" srcOrd="0" destOrd="0" presId="urn:microsoft.com/office/officeart/2005/8/layout/list1"/>
    <dgm:cxn modelId="{673D5B4C-3F8B-4C86-B5F0-27426E72B4B6}" type="presOf" srcId="{99532F5D-6E1E-44F1-A39D-944BE7BFF7FA}" destId="{55F0822B-2A71-477C-90DE-E5A1DC01689A}" srcOrd="0" destOrd="0" presId="urn:microsoft.com/office/officeart/2005/8/layout/list1"/>
    <dgm:cxn modelId="{B3B92F4D-BB28-4082-BF2F-3E0A93D63D5F}" type="presOf" srcId="{8E8B4D49-9FBC-4707-A3F9-5ED0E0ECD25B}" destId="{79B98483-39BC-4372-88C8-69F5E169B084}" srcOrd="1" destOrd="0" presId="urn:microsoft.com/office/officeart/2005/8/layout/list1"/>
    <dgm:cxn modelId="{49E7CE31-DE3B-4A8B-8016-E86E2910005D}" srcId="{EC71C0AD-D114-448C-8A5E-DB2E0543B84D}" destId="{CCA3ACEB-848F-4E19-BFEC-399EA9B5D309}" srcOrd="1" destOrd="0" parTransId="{FB36907A-3AC1-4259-B1BA-EA5D496E0AF8}" sibTransId="{E626961A-4799-40DA-825E-B02347284391}"/>
    <dgm:cxn modelId="{AE0DC9FE-10EF-450A-8D38-A0FDD99F453E}" type="presOf" srcId="{1F3B22E9-642F-4D1C-BA26-82E3FC5339BC}" destId="{1F6B6527-3C92-45ED-9372-5C589D4A1484}" srcOrd="1" destOrd="0" presId="urn:microsoft.com/office/officeart/2005/8/layout/list1"/>
    <dgm:cxn modelId="{9E2DB52C-6703-4659-B265-F96DBBCEAE8D}" srcId="{EC71C0AD-D114-448C-8A5E-DB2E0543B84D}" destId="{7C18905C-6B39-464E-9963-3E00EC859165}" srcOrd="5" destOrd="0" parTransId="{D98C5E7A-1CBC-4085-B6A0-0D2D08E6A874}" sibTransId="{DF40F07A-68BE-4D09-BE5C-E47EB07DFA3C}"/>
    <dgm:cxn modelId="{5866E12B-40C3-4E20-B721-997AC398ACDF}" srcId="{EC71C0AD-D114-448C-8A5E-DB2E0543B84D}" destId="{99532F5D-6E1E-44F1-A39D-944BE7BFF7FA}" srcOrd="3" destOrd="0" parTransId="{4B17563F-0A08-4F4C-9620-FEEF17A8250C}" sibTransId="{9E2FBC38-2E09-41F5-91A1-29461CD45F7C}"/>
    <dgm:cxn modelId="{B4FF15F8-4EB8-4536-AA04-C4C2A25C9CFD}" type="presOf" srcId="{1E2604D9-F3B3-4EE9-A3DD-FE1778114F31}" destId="{4067AF6C-F7CF-4937-8601-B8C4BAF9ED52}" srcOrd="1" destOrd="0" presId="urn:microsoft.com/office/officeart/2005/8/layout/list1"/>
    <dgm:cxn modelId="{9066C0B0-CAE5-453B-BF91-B37603D21404}" type="presOf" srcId="{105FAD27-3137-453D-AA25-794DA7E7BE16}" destId="{877B7B35-205A-4D3E-9473-1938201C8960}" srcOrd="1" destOrd="0" presId="urn:microsoft.com/office/officeart/2005/8/layout/list1"/>
    <dgm:cxn modelId="{0F5CC170-4534-48F2-8C4E-876626B884C9}" srcId="{EC71C0AD-D114-448C-8A5E-DB2E0543B84D}" destId="{105FAD27-3137-453D-AA25-794DA7E7BE16}" srcOrd="6" destOrd="0" parTransId="{7EB9D5DA-73F5-4237-9BDD-C7F5BF3ECB3A}" sibTransId="{AE46985E-883B-44D6-BA62-5925B3D32ED3}"/>
    <dgm:cxn modelId="{F63DEA56-4C45-4C21-A59C-763A87E14CFA}" srcId="{EC71C0AD-D114-448C-8A5E-DB2E0543B84D}" destId="{1F3B22E9-642F-4D1C-BA26-82E3FC5339BC}" srcOrd="4" destOrd="0" parTransId="{717635A2-334B-4142-8CC3-AC97E09D04A0}" sibTransId="{262B5802-3516-4944-9FE5-AE7506C63948}"/>
    <dgm:cxn modelId="{257BFC52-D5C8-45DC-BA83-B1474805CBC6}" type="presOf" srcId="{2776F4D7-8D92-495F-BF63-4E785665B7FA}" destId="{0EC79BAC-17E3-4DDF-B4E2-FAFA49DD13FF}" srcOrd="0" destOrd="0" presId="urn:microsoft.com/office/officeart/2005/8/layout/list1"/>
    <dgm:cxn modelId="{1716A982-5443-49E7-AEC0-8B181E954095}" type="presOf" srcId="{1F3B22E9-642F-4D1C-BA26-82E3FC5339BC}" destId="{81652D76-BB66-4CD2-8D9E-C2AF8B30D63E}" srcOrd="0" destOrd="0" presId="urn:microsoft.com/office/officeart/2005/8/layout/list1"/>
    <dgm:cxn modelId="{38B4648B-98DD-4A00-82DC-41B342BF5866}" type="presOf" srcId="{C21D7A6B-1095-408D-A6EE-9B88D5123A97}" destId="{F8756FE6-BDFB-4781-B89E-C6F65C94E564}" srcOrd="1" destOrd="0" presId="urn:microsoft.com/office/officeart/2005/8/layout/list1"/>
    <dgm:cxn modelId="{708E0C14-2F32-46A7-8266-4FF40E6D6BDF}" type="presOf" srcId="{1E2604D9-F3B3-4EE9-A3DD-FE1778114F31}" destId="{823488B0-0FF4-4DD9-B234-673F39D38535}" srcOrd="0" destOrd="0" presId="urn:microsoft.com/office/officeart/2005/8/layout/list1"/>
    <dgm:cxn modelId="{45D542E2-35C5-4E9F-A8DD-541DA21CB670}" type="presOf" srcId="{CCA3ACEB-848F-4E19-BFEC-399EA9B5D309}" destId="{A16A2E52-2F2A-4695-9FE7-2739DB41805B}" srcOrd="1" destOrd="0" presId="urn:microsoft.com/office/officeart/2005/8/layout/list1"/>
    <dgm:cxn modelId="{DA161C09-86C6-46A6-8A39-31A8E99CDC8C}" type="presOf" srcId="{9ADC6FB0-551C-4F9E-8197-90211DEDD4C3}" destId="{B9A52B92-2A64-45BA-A1D4-817B79FF0091}" srcOrd="0" destOrd="0" presId="urn:microsoft.com/office/officeart/2005/8/layout/list1"/>
    <dgm:cxn modelId="{4005192D-23FB-4A6D-AA1C-528C6A518CFE}" type="presOf" srcId="{1E5406EC-0762-4416-A28F-3C9D0A40C686}" destId="{3317DF35-1D17-434B-9425-8471AF782CBE}" srcOrd="1" destOrd="0" presId="urn:microsoft.com/office/officeart/2005/8/layout/list1"/>
    <dgm:cxn modelId="{F02294B5-0DAA-426C-8898-88AE3CA55B3E}" srcId="{EC71C0AD-D114-448C-8A5E-DB2E0543B84D}" destId="{2776F4D7-8D92-495F-BF63-4E785665B7FA}" srcOrd="7" destOrd="0" parTransId="{9C7E614C-ABC0-4CBC-B298-FC977436797E}" sibTransId="{7B1C9211-0EAA-4796-9AB9-87812B5673EA}"/>
    <dgm:cxn modelId="{23BFAB84-3861-4D7F-8FBD-519447B921E2}" srcId="{EC71C0AD-D114-448C-8A5E-DB2E0543B84D}" destId="{BE90E4C5-E126-4FA6-B078-BB0621B9CC5E}" srcOrd="13" destOrd="0" parTransId="{30DE4CD6-A452-49CB-89E6-54F5E8057F18}" sibTransId="{17A1B0CA-44A8-4C22-B0A8-87BBF023F04D}"/>
    <dgm:cxn modelId="{BA335B1A-F691-4311-B25B-BF9EE3EB2D99}" type="presOf" srcId="{2677C47B-1CAE-45C6-80F5-C35ACF1560FC}" destId="{A04DF7F4-AF9E-4DCC-A68D-978481D57A99}" srcOrd="1" destOrd="0" presId="urn:microsoft.com/office/officeart/2005/8/layout/list1"/>
    <dgm:cxn modelId="{4A55E683-4C30-4655-999A-9238496C3443}" type="presOf" srcId="{C8708AF4-DF8E-4430-8CB2-8BF6CCF43409}" destId="{596E61DA-349D-45AA-85E5-0D5EBA680DC4}" srcOrd="1" destOrd="0" presId="urn:microsoft.com/office/officeart/2005/8/layout/list1"/>
    <dgm:cxn modelId="{997FD152-077D-4955-89E0-CC42537FA5DC}" type="presParOf" srcId="{5C1BE902-6084-4CD8-AF7F-57B735220391}" destId="{752FD520-ABB0-4A2B-9069-212C76C7E4DB}" srcOrd="0" destOrd="0" presId="urn:microsoft.com/office/officeart/2005/8/layout/list1"/>
    <dgm:cxn modelId="{AE560733-8DFD-413F-9F5F-ECD536C01B3E}" type="presParOf" srcId="{752FD520-ABB0-4A2B-9069-212C76C7E4DB}" destId="{72C5069D-18E7-467D-A6C6-F5E8BDA2079C}" srcOrd="0" destOrd="0" presId="urn:microsoft.com/office/officeart/2005/8/layout/list1"/>
    <dgm:cxn modelId="{7A79EF99-764F-4480-A368-4E7C378FA842}" type="presParOf" srcId="{752FD520-ABB0-4A2B-9069-212C76C7E4DB}" destId="{3317DF35-1D17-434B-9425-8471AF782CBE}" srcOrd="1" destOrd="0" presId="urn:microsoft.com/office/officeart/2005/8/layout/list1"/>
    <dgm:cxn modelId="{1DC0F4CF-5CC6-4943-83B2-2A4FB70830FF}" type="presParOf" srcId="{5C1BE902-6084-4CD8-AF7F-57B735220391}" destId="{DF43387A-44D2-42DA-8104-7F9A9CE64026}" srcOrd="1" destOrd="0" presId="urn:microsoft.com/office/officeart/2005/8/layout/list1"/>
    <dgm:cxn modelId="{043BCE60-876A-43C9-92B6-200C1E22A101}" type="presParOf" srcId="{5C1BE902-6084-4CD8-AF7F-57B735220391}" destId="{1FB5E40D-0896-42E9-B72C-623DA629DE74}" srcOrd="2" destOrd="0" presId="urn:microsoft.com/office/officeart/2005/8/layout/list1"/>
    <dgm:cxn modelId="{C9282BC7-F606-4A15-8750-321A40EB2F0B}" type="presParOf" srcId="{5C1BE902-6084-4CD8-AF7F-57B735220391}" destId="{64194406-43EB-4539-BEA0-805CA28AFCDE}" srcOrd="3" destOrd="0" presId="urn:microsoft.com/office/officeart/2005/8/layout/list1"/>
    <dgm:cxn modelId="{DDCD78E3-77D7-4008-84A5-CC1D8B29FEA3}" type="presParOf" srcId="{5C1BE902-6084-4CD8-AF7F-57B735220391}" destId="{175F0058-4EDD-44C7-95B9-036234C2DF0D}" srcOrd="4" destOrd="0" presId="urn:microsoft.com/office/officeart/2005/8/layout/list1"/>
    <dgm:cxn modelId="{FA5941F5-ED54-4946-B7F0-452CE59B1A31}" type="presParOf" srcId="{175F0058-4EDD-44C7-95B9-036234C2DF0D}" destId="{23A1C66D-53D0-4973-8143-9A9ABD28449E}" srcOrd="0" destOrd="0" presId="urn:microsoft.com/office/officeart/2005/8/layout/list1"/>
    <dgm:cxn modelId="{6E68DE8F-4385-4A5E-99A8-0874A1C3320F}" type="presParOf" srcId="{175F0058-4EDD-44C7-95B9-036234C2DF0D}" destId="{A16A2E52-2F2A-4695-9FE7-2739DB41805B}" srcOrd="1" destOrd="0" presId="urn:microsoft.com/office/officeart/2005/8/layout/list1"/>
    <dgm:cxn modelId="{6E5D1FD6-75B0-4E18-9BEC-9420EED652AE}" type="presParOf" srcId="{5C1BE902-6084-4CD8-AF7F-57B735220391}" destId="{8192A17C-D7C3-451D-84C9-B7870E9D466D}" srcOrd="5" destOrd="0" presId="urn:microsoft.com/office/officeart/2005/8/layout/list1"/>
    <dgm:cxn modelId="{3023D547-32A5-4861-BA64-107763284833}" type="presParOf" srcId="{5C1BE902-6084-4CD8-AF7F-57B735220391}" destId="{ECCB279D-1834-4388-826C-A1A9826A45D2}" srcOrd="6" destOrd="0" presId="urn:microsoft.com/office/officeart/2005/8/layout/list1"/>
    <dgm:cxn modelId="{8A69CE13-465E-4C1C-AC8F-46420FC980B2}" type="presParOf" srcId="{5C1BE902-6084-4CD8-AF7F-57B735220391}" destId="{EBF24D7B-BAB9-4E9C-A932-4AB092752FBB}" srcOrd="7" destOrd="0" presId="urn:microsoft.com/office/officeart/2005/8/layout/list1"/>
    <dgm:cxn modelId="{E3C13E86-BF71-4BB0-AFFE-59CB14AEB815}" type="presParOf" srcId="{5C1BE902-6084-4CD8-AF7F-57B735220391}" destId="{CCFD901C-6E74-4092-828B-EE95DBC07A64}" srcOrd="8" destOrd="0" presId="urn:microsoft.com/office/officeart/2005/8/layout/list1"/>
    <dgm:cxn modelId="{C27EF9BE-37C6-4E1B-862E-15A3DDBDAFCA}" type="presParOf" srcId="{CCFD901C-6E74-4092-828B-EE95DBC07A64}" destId="{E2D2224D-4AA4-495E-A398-EDED6CC5D0BD}" srcOrd="0" destOrd="0" presId="urn:microsoft.com/office/officeart/2005/8/layout/list1"/>
    <dgm:cxn modelId="{71C1D827-BF21-4950-96AC-E11EC00F35DD}" type="presParOf" srcId="{CCFD901C-6E74-4092-828B-EE95DBC07A64}" destId="{596E61DA-349D-45AA-85E5-0D5EBA680DC4}" srcOrd="1" destOrd="0" presId="urn:microsoft.com/office/officeart/2005/8/layout/list1"/>
    <dgm:cxn modelId="{843FC2B6-012F-49CD-99A9-56A29D463739}" type="presParOf" srcId="{5C1BE902-6084-4CD8-AF7F-57B735220391}" destId="{5290AEDC-8B99-449F-AC75-4345843C6565}" srcOrd="9" destOrd="0" presId="urn:microsoft.com/office/officeart/2005/8/layout/list1"/>
    <dgm:cxn modelId="{25270B9C-C308-45F4-B85C-9CD04602D012}" type="presParOf" srcId="{5C1BE902-6084-4CD8-AF7F-57B735220391}" destId="{18B3D316-02A1-4DFC-AFA8-CA11D7285C5F}" srcOrd="10" destOrd="0" presId="urn:microsoft.com/office/officeart/2005/8/layout/list1"/>
    <dgm:cxn modelId="{FF7A8516-6504-472A-B2E3-377807D6738F}" type="presParOf" srcId="{5C1BE902-6084-4CD8-AF7F-57B735220391}" destId="{C3DF9D76-3BE7-4E9C-ACC6-A9147B75338A}" srcOrd="11" destOrd="0" presId="urn:microsoft.com/office/officeart/2005/8/layout/list1"/>
    <dgm:cxn modelId="{F3C729DF-6C0B-446B-B05B-ECF3DCD63315}" type="presParOf" srcId="{5C1BE902-6084-4CD8-AF7F-57B735220391}" destId="{5A59A827-3F72-428B-B6FF-AC6C967B1FD8}" srcOrd="12" destOrd="0" presId="urn:microsoft.com/office/officeart/2005/8/layout/list1"/>
    <dgm:cxn modelId="{A6B8F0F2-14FC-41D1-8B55-215A93C19A84}" type="presParOf" srcId="{5A59A827-3F72-428B-B6FF-AC6C967B1FD8}" destId="{55F0822B-2A71-477C-90DE-E5A1DC01689A}" srcOrd="0" destOrd="0" presId="urn:microsoft.com/office/officeart/2005/8/layout/list1"/>
    <dgm:cxn modelId="{95974AE9-AC16-44F4-AA3C-BD75D8D03506}" type="presParOf" srcId="{5A59A827-3F72-428B-B6FF-AC6C967B1FD8}" destId="{4FD9A63F-95B5-45B9-BF81-1E44B4A0D2B6}" srcOrd="1" destOrd="0" presId="urn:microsoft.com/office/officeart/2005/8/layout/list1"/>
    <dgm:cxn modelId="{F631552F-9926-4B94-9B49-9D8C8790CA3A}" type="presParOf" srcId="{5C1BE902-6084-4CD8-AF7F-57B735220391}" destId="{A1EF8243-BE77-4D7B-9B70-62D27D1019C6}" srcOrd="13" destOrd="0" presId="urn:microsoft.com/office/officeart/2005/8/layout/list1"/>
    <dgm:cxn modelId="{D3CFB8AD-F78B-43B0-A37E-24E13A9BF2FB}" type="presParOf" srcId="{5C1BE902-6084-4CD8-AF7F-57B735220391}" destId="{8931F3C9-3690-4421-B362-AE321F79CE7B}" srcOrd="14" destOrd="0" presId="urn:microsoft.com/office/officeart/2005/8/layout/list1"/>
    <dgm:cxn modelId="{7FE0799C-0B9E-4826-AE1C-628A9B164D0F}" type="presParOf" srcId="{5C1BE902-6084-4CD8-AF7F-57B735220391}" destId="{35A2D2CD-7355-4B44-9B7E-A58B69C13C59}" srcOrd="15" destOrd="0" presId="urn:microsoft.com/office/officeart/2005/8/layout/list1"/>
    <dgm:cxn modelId="{94FE3675-DFB7-4FFF-B7E3-1C8F8B9A3BBA}" type="presParOf" srcId="{5C1BE902-6084-4CD8-AF7F-57B735220391}" destId="{8BB31549-2590-4921-9B07-4B1F68117168}" srcOrd="16" destOrd="0" presId="urn:microsoft.com/office/officeart/2005/8/layout/list1"/>
    <dgm:cxn modelId="{9467CBCF-F748-4FD6-9A90-06BA3418CC00}" type="presParOf" srcId="{8BB31549-2590-4921-9B07-4B1F68117168}" destId="{81652D76-BB66-4CD2-8D9E-C2AF8B30D63E}" srcOrd="0" destOrd="0" presId="urn:microsoft.com/office/officeart/2005/8/layout/list1"/>
    <dgm:cxn modelId="{B15C34D5-5BB9-4C63-86AE-6AE7FC6F7B7C}" type="presParOf" srcId="{8BB31549-2590-4921-9B07-4B1F68117168}" destId="{1F6B6527-3C92-45ED-9372-5C589D4A1484}" srcOrd="1" destOrd="0" presId="urn:microsoft.com/office/officeart/2005/8/layout/list1"/>
    <dgm:cxn modelId="{B3FD53C5-12CD-47C2-B13D-33C4C120DA8D}" type="presParOf" srcId="{5C1BE902-6084-4CD8-AF7F-57B735220391}" destId="{316462A2-CAC8-406B-B689-E14DBF3355EF}" srcOrd="17" destOrd="0" presId="urn:microsoft.com/office/officeart/2005/8/layout/list1"/>
    <dgm:cxn modelId="{D889C8EA-4B17-4792-AD44-CD8C8F9C37A9}" type="presParOf" srcId="{5C1BE902-6084-4CD8-AF7F-57B735220391}" destId="{BA572D90-6C86-432B-A304-8D6E521387D3}" srcOrd="18" destOrd="0" presId="urn:microsoft.com/office/officeart/2005/8/layout/list1"/>
    <dgm:cxn modelId="{C6DE277B-9CA4-42B1-BE25-0A71CB943B38}" type="presParOf" srcId="{5C1BE902-6084-4CD8-AF7F-57B735220391}" destId="{75AB6F1E-060E-4B4C-9E4D-B9C0761C4787}" srcOrd="19" destOrd="0" presId="urn:microsoft.com/office/officeart/2005/8/layout/list1"/>
    <dgm:cxn modelId="{1F6A690D-1A0E-409D-987B-6FC7C154DF1E}" type="presParOf" srcId="{5C1BE902-6084-4CD8-AF7F-57B735220391}" destId="{7ED23D6B-3F6D-45BB-B326-2F97F7A8CEEE}" srcOrd="20" destOrd="0" presId="urn:microsoft.com/office/officeart/2005/8/layout/list1"/>
    <dgm:cxn modelId="{D841C019-9F1F-44D0-A9CE-3FA3BCC80E20}" type="presParOf" srcId="{7ED23D6B-3F6D-45BB-B326-2F97F7A8CEEE}" destId="{C2FD6280-673B-424C-9C08-833D17380B35}" srcOrd="0" destOrd="0" presId="urn:microsoft.com/office/officeart/2005/8/layout/list1"/>
    <dgm:cxn modelId="{E527AF7E-9970-423A-A81B-76F68D7A8B8E}" type="presParOf" srcId="{7ED23D6B-3F6D-45BB-B326-2F97F7A8CEEE}" destId="{565635CD-680A-48CF-8448-AEFBC4E6E224}" srcOrd="1" destOrd="0" presId="urn:microsoft.com/office/officeart/2005/8/layout/list1"/>
    <dgm:cxn modelId="{C9462D9D-AC3C-49B0-9438-C9EDCF164A21}" type="presParOf" srcId="{5C1BE902-6084-4CD8-AF7F-57B735220391}" destId="{22C5BCF2-8B42-456C-B147-3C4598230D17}" srcOrd="21" destOrd="0" presId="urn:microsoft.com/office/officeart/2005/8/layout/list1"/>
    <dgm:cxn modelId="{48297BB8-FF1E-4D40-B39A-6B7115D85B47}" type="presParOf" srcId="{5C1BE902-6084-4CD8-AF7F-57B735220391}" destId="{4F3B9422-EA71-4E13-AD06-2F5B5E777A4D}" srcOrd="22" destOrd="0" presId="urn:microsoft.com/office/officeart/2005/8/layout/list1"/>
    <dgm:cxn modelId="{0397267A-5616-4E5A-BDD4-4B258E945F32}" type="presParOf" srcId="{5C1BE902-6084-4CD8-AF7F-57B735220391}" destId="{8144194E-4C88-4879-8D4A-9656A49AA1F9}" srcOrd="23" destOrd="0" presId="urn:microsoft.com/office/officeart/2005/8/layout/list1"/>
    <dgm:cxn modelId="{91B5291C-2946-407A-912E-A3E46AC20EBC}" type="presParOf" srcId="{5C1BE902-6084-4CD8-AF7F-57B735220391}" destId="{68483BA2-953B-4E40-83E9-C718D9B08937}" srcOrd="24" destOrd="0" presId="urn:microsoft.com/office/officeart/2005/8/layout/list1"/>
    <dgm:cxn modelId="{3FFBA5D4-49F0-47E1-A8A2-31F6D7D6913B}" type="presParOf" srcId="{68483BA2-953B-4E40-83E9-C718D9B08937}" destId="{AC577094-6A12-43EC-9757-9615D1563DAC}" srcOrd="0" destOrd="0" presId="urn:microsoft.com/office/officeart/2005/8/layout/list1"/>
    <dgm:cxn modelId="{B2D50DCE-FAFA-4882-AC85-A418459B0A72}" type="presParOf" srcId="{68483BA2-953B-4E40-83E9-C718D9B08937}" destId="{877B7B35-205A-4D3E-9473-1938201C8960}" srcOrd="1" destOrd="0" presId="urn:microsoft.com/office/officeart/2005/8/layout/list1"/>
    <dgm:cxn modelId="{5522CE40-BD51-4D9D-8089-0A50F4D6F05D}" type="presParOf" srcId="{5C1BE902-6084-4CD8-AF7F-57B735220391}" destId="{C3B5D859-636A-477B-BCC4-FDE42BE50865}" srcOrd="25" destOrd="0" presId="urn:microsoft.com/office/officeart/2005/8/layout/list1"/>
    <dgm:cxn modelId="{199652E4-06B4-4221-9303-ECEBA9B375C4}" type="presParOf" srcId="{5C1BE902-6084-4CD8-AF7F-57B735220391}" destId="{A4BA38B1-826E-4398-B7AE-4DC28FD77220}" srcOrd="26" destOrd="0" presId="urn:microsoft.com/office/officeart/2005/8/layout/list1"/>
    <dgm:cxn modelId="{4D01D1C7-5021-47A5-B808-1B56DFAA5BF0}" type="presParOf" srcId="{5C1BE902-6084-4CD8-AF7F-57B735220391}" destId="{9495524E-5929-4435-8D32-E83D0B222C06}" srcOrd="27" destOrd="0" presId="urn:microsoft.com/office/officeart/2005/8/layout/list1"/>
    <dgm:cxn modelId="{C316698C-7FA5-43FD-B3B6-A4F5451613D7}" type="presParOf" srcId="{5C1BE902-6084-4CD8-AF7F-57B735220391}" destId="{32FD34E1-83F4-46F3-9D6C-3C8D98F25887}" srcOrd="28" destOrd="0" presId="urn:microsoft.com/office/officeart/2005/8/layout/list1"/>
    <dgm:cxn modelId="{978DD22D-3454-4AB5-9B8C-3D31B5CAD347}" type="presParOf" srcId="{32FD34E1-83F4-46F3-9D6C-3C8D98F25887}" destId="{0EC79BAC-17E3-4DDF-B4E2-FAFA49DD13FF}" srcOrd="0" destOrd="0" presId="urn:microsoft.com/office/officeart/2005/8/layout/list1"/>
    <dgm:cxn modelId="{EAE45FE0-7DB3-4C77-918F-419F0B273AEF}" type="presParOf" srcId="{32FD34E1-83F4-46F3-9D6C-3C8D98F25887}" destId="{A68B3BA7-A705-489E-A645-34DADECD0B22}" srcOrd="1" destOrd="0" presId="urn:microsoft.com/office/officeart/2005/8/layout/list1"/>
    <dgm:cxn modelId="{D18DB4F4-B589-46C8-B05D-456E152C68DF}" type="presParOf" srcId="{5C1BE902-6084-4CD8-AF7F-57B735220391}" destId="{4BD0BA23-8545-499D-B7E1-F1DD93DC19AA}" srcOrd="29" destOrd="0" presId="urn:microsoft.com/office/officeart/2005/8/layout/list1"/>
    <dgm:cxn modelId="{8A07963C-941A-4430-9ECC-732EE3553D22}" type="presParOf" srcId="{5C1BE902-6084-4CD8-AF7F-57B735220391}" destId="{2B9F1C8D-7008-49AB-8D79-FF7F2B19870B}" srcOrd="30" destOrd="0" presId="urn:microsoft.com/office/officeart/2005/8/layout/list1"/>
    <dgm:cxn modelId="{D43E0790-809E-4125-BFA8-4746451DE43F}" type="presParOf" srcId="{5C1BE902-6084-4CD8-AF7F-57B735220391}" destId="{EE26F714-5DE9-4EBF-BCD9-0BC0CAC5C92D}" srcOrd="31" destOrd="0" presId="urn:microsoft.com/office/officeart/2005/8/layout/list1"/>
    <dgm:cxn modelId="{E4D2FFFD-6203-4564-98FC-429AA17931FA}" type="presParOf" srcId="{5C1BE902-6084-4CD8-AF7F-57B735220391}" destId="{39975A0E-F4F1-46A2-AB5A-01A4E4F2F0F2}" srcOrd="32" destOrd="0" presId="urn:microsoft.com/office/officeart/2005/8/layout/list1"/>
    <dgm:cxn modelId="{889DD6E0-DE1C-44D5-AA10-2D057FDA5054}" type="presParOf" srcId="{39975A0E-F4F1-46A2-AB5A-01A4E4F2F0F2}" destId="{823488B0-0FF4-4DD9-B234-673F39D38535}" srcOrd="0" destOrd="0" presId="urn:microsoft.com/office/officeart/2005/8/layout/list1"/>
    <dgm:cxn modelId="{6363A6B9-03F1-4797-A538-473DAC157F22}" type="presParOf" srcId="{39975A0E-F4F1-46A2-AB5A-01A4E4F2F0F2}" destId="{4067AF6C-F7CF-4937-8601-B8C4BAF9ED52}" srcOrd="1" destOrd="0" presId="urn:microsoft.com/office/officeart/2005/8/layout/list1"/>
    <dgm:cxn modelId="{E0225CE0-CAB9-4750-81DF-D4B5F78661A6}" type="presParOf" srcId="{5C1BE902-6084-4CD8-AF7F-57B735220391}" destId="{E503B430-30B9-4B80-8A2C-0D090054EB70}" srcOrd="33" destOrd="0" presId="urn:microsoft.com/office/officeart/2005/8/layout/list1"/>
    <dgm:cxn modelId="{7529365D-8005-480B-B758-DD11D1BB787C}" type="presParOf" srcId="{5C1BE902-6084-4CD8-AF7F-57B735220391}" destId="{0BBCB0D3-01D3-4374-B686-58B835E06A41}" srcOrd="34" destOrd="0" presId="urn:microsoft.com/office/officeart/2005/8/layout/list1"/>
    <dgm:cxn modelId="{F036875C-F2F9-4D2B-85FD-C2DD5A76017D}" type="presParOf" srcId="{5C1BE902-6084-4CD8-AF7F-57B735220391}" destId="{9A95DE5F-98F6-4FF8-AA27-785DB79646EB}" srcOrd="35" destOrd="0" presId="urn:microsoft.com/office/officeart/2005/8/layout/list1"/>
    <dgm:cxn modelId="{4CB34C69-2B90-42F8-91A1-1B4CF39B70EB}" type="presParOf" srcId="{5C1BE902-6084-4CD8-AF7F-57B735220391}" destId="{978BA01B-63D1-42F3-98E2-41DB9C0AAE22}" srcOrd="36" destOrd="0" presId="urn:microsoft.com/office/officeart/2005/8/layout/list1"/>
    <dgm:cxn modelId="{55CB73F3-7B36-4BAF-A5CD-4316B80AC6C0}" type="presParOf" srcId="{978BA01B-63D1-42F3-98E2-41DB9C0AAE22}" destId="{B9A52B92-2A64-45BA-A1D4-817B79FF0091}" srcOrd="0" destOrd="0" presId="urn:microsoft.com/office/officeart/2005/8/layout/list1"/>
    <dgm:cxn modelId="{677327A6-DA8F-44C3-9C10-2BE9EA2841A1}" type="presParOf" srcId="{978BA01B-63D1-42F3-98E2-41DB9C0AAE22}" destId="{466EBB69-CBA4-4612-BE1A-F924E502B64A}" srcOrd="1" destOrd="0" presId="urn:microsoft.com/office/officeart/2005/8/layout/list1"/>
    <dgm:cxn modelId="{58BA6F3D-57FD-4A36-B2E2-51AD087BF614}" type="presParOf" srcId="{5C1BE902-6084-4CD8-AF7F-57B735220391}" destId="{0842136E-EBEB-4098-8318-C061CE4B8CD6}" srcOrd="37" destOrd="0" presId="urn:microsoft.com/office/officeart/2005/8/layout/list1"/>
    <dgm:cxn modelId="{93E24D5D-2B2F-4DFB-A88C-3CB112E781E9}" type="presParOf" srcId="{5C1BE902-6084-4CD8-AF7F-57B735220391}" destId="{5C7950B3-4114-4BC2-85BC-CC240A73DC71}" srcOrd="38" destOrd="0" presId="urn:microsoft.com/office/officeart/2005/8/layout/list1"/>
    <dgm:cxn modelId="{89B53CB1-2051-4BA9-AF74-AA7C3096DCA1}" type="presParOf" srcId="{5C1BE902-6084-4CD8-AF7F-57B735220391}" destId="{0609CCA9-17FA-425C-9316-052346E0AD6D}" srcOrd="39" destOrd="0" presId="urn:microsoft.com/office/officeart/2005/8/layout/list1"/>
    <dgm:cxn modelId="{BFA829A1-0A4C-4AFB-B99D-7A7091084B32}" type="presParOf" srcId="{5C1BE902-6084-4CD8-AF7F-57B735220391}" destId="{4C6DE157-1BD6-4746-A382-69115C3F6D9E}" srcOrd="40" destOrd="0" presId="urn:microsoft.com/office/officeart/2005/8/layout/list1"/>
    <dgm:cxn modelId="{A26DCD80-895E-4BA8-B785-F49C8D80240D}" type="presParOf" srcId="{4C6DE157-1BD6-4746-A382-69115C3F6D9E}" destId="{807EED52-7678-4B71-9FB4-C1B2050403EA}" srcOrd="0" destOrd="0" presId="urn:microsoft.com/office/officeart/2005/8/layout/list1"/>
    <dgm:cxn modelId="{64554DA0-DB5B-488F-8B94-10692A8E6F00}" type="presParOf" srcId="{4C6DE157-1BD6-4746-A382-69115C3F6D9E}" destId="{402EE45E-3981-4CD6-BCEA-9FCA2BE89245}" srcOrd="1" destOrd="0" presId="urn:microsoft.com/office/officeart/2005/8/layout/list1"/>
    <dgm:cxn modelId="{8F1FD804-5F36-4B81-B795-E8825C4E7DE2}" type="presParOf" srcId="{5C1BE902-6084-4CD8-AF7F-57B735220391}" destId="{AE8400AC-95B1-432C-B657-AE72B57E319C}" srcOrd="41" destOrd="0" presId="urn:microsoft.com/office/officeart/2005/8/layout/list1"/>
    <dgm:cxn modelId="{2D6823B3-FC78-4AE1-857D-53500F0BFE6F}" type="presParOf" srcId="{5C1BE902-6084-4CD8-AF7F-57B735220391}" destId="{ADA56C5B-FC0E-4054-816B-03ED3BD3DDDC}" srcOrd="42" destOrd="0" presId="urn:microsoft.com/office/officeart/2005/8/layout/list1"/>
    <dgm:cxn modelId="{19F17146-8DB7-49A5-9157-9FB5147ABF18}" type="presParOf" srcId="{5C1BE902-6084-4CD8-AF7F-57B735220391}" destId="{24BB6FE0-4E4D-4C96-BC81-A0A80AD131DD}" srcOrd="43" destOrd="0" presId="urn:microsoft.com/office/officeart/2005/8/layout/list1"/>
    <dgm:cxn modelId="{7E6E4C68-39BC-421F-B38F-42CA9C3A04BB}" type="presParOf" srcId="{5C1BE902-6084-4CD8-AF7F-57B735220391}" destId="{C2514372-3FCD-490A-BE23-FF25A27B808A}" srcOrd="44" destOrd="0" presId="urn:microsoft.com/office/officeart/2005/8/layout/list1"/>
    <dgm:cxn modelId="{60E421EF-3FF8-4B85-A756-55F90A7FA3FB}" type="presParOf" srcId="{C2514372-3FCD-490A-BE23-FF25A27B808A}" destId="{BCBA06BB-69C6-46DC-9D2F-EB547D8B6474}" srcOrd="0" destOrd="0" presId="urn:microsoft.com/office/officeart/2005/8/layout/list1"/>
    <dgm:cxn modelId="{F47FE7F3-9E41-4B2A-8866-D6CFF22DAFE8}" type="presParOf" srcId="{C2514372-3FCD-490A-BE23-FF25A27B808A}" destId="{A04DF7F4-AF9E-4DCC-A68D-978481D57A99}" srcOrd="1" destOrd="0" presId="urn:microsoft.com/office/officeart/2005/8/layout/list1"/>
    <dgm:cxn modelId="{E7BD5BCE-A2F4-4393-BF30-02271F8B5E96}" type="presParOf" srcId="{5C1BE902-6084-4CD8-AF7F-57B735220391}" destId="{808BBC14-B38D-43F6-A7A7-FE360913EBE7}" srcOrd="45" destOrd="0" presId="urn:microsoft.com/office/officeart/2005/8/layout/list1"/>
    <dgm:cxn modelId="{2467CA1D-ACA5-4193-899F-124756A65300}" type="presParOf" srcId="{5C1BE902-6084-4CD8-AF7F-57B735220391}" destId="{7B94E324-2341-43B4-88E4-CDD1A63CF010}" srcOrd="46" destOrd="0" presId="urn:microsoft.com/office/officeart/2005/8/layout/list1"/>
    <dgm:cxn modelId="{5DFC1942-8B5F-42F0-BF90-5D178A0683BB}" type="presParOf" srcId="{5C1BE902-6084-4CD8-AF7F-57B735220391}" destId="{132E50ED-952C-4C2E-A72F-8E158D8825F1}" srcOrd="47" destOrd="0" presId="urn:microsoft.com/office/officeart/2005/8/layout/list1"/>
    <dgm:cxn modelId="{2049A5D3-B88F-4E45-BE3F-C3D0931996B2}" type="presParOf" srcId="{5C1BE902-6084-4CD8-AF7F-57B735220391}" destId="{2A541793-4701-4465-93B4-DCCD017EB1B9}" srcOrd="48" destOrd="0" presId="urn:microsoft.com/office/officeart/2005/8/layout/list1"/>
    <dgm:cxn modelId="{1001B8D1-F492-45BF-8082-75A8B23CA140}" type="presParOf" srcId="{2A541793-4701-4465-93B4-DCCD017EB1B9}" destId="{DC33001A-64EE-4CE8-8EC1-83B502C530EF}" srcOrd="0" destOrd="0" presId="urn:microsoft.com/office/officeart/2005/8/layout/list1"/>
    <dgm:cxn modelId="{893864B1-2ECD-4F7A-B227-4D201C8F7E4D}" type="presParOf" srcId="{2A541793-4701-4465-93B4-DCCD017EB1B9}" destId="{79B98483-39BC-4372-88C8-69F5E169B084}" srcOrd="1" destOrd="0" presId="urn:microsoft.com/office/officeart/2005/8/layout/list1"/>
    <dgm:cxn modelId="{651A8959-B422-45A6-8DD3-B4A498B9C8DC}" type="presParOf" srcId="{5C1BE902-6084-4CD8-AF7F-57B735220391}" destId="{1720C215-1D1C-41DC-BB02-80FF14BC7C54}" srcOrd="49" destOrd="0" presId="urn:microsoft.com/office/officeart/2005/8/layout/list1"/>
    <dgm:cxn modelId="{DC713778-DCC5-4B13-B0BF-A1DB0B697079}" type="presParOf" srcId="{5C1BE902-6084-4CD8-AF7F-57B735220391}" destId="{98B5723C-403F-4702-887E-56154B05EFBC}" srcOrd="50" destOrd="0" presId="urn:microsoft.com/office/officeart/2005/8/layout/list1"/>
    <dgm:cxn modelId="{999CE32C-88FE-4C70-BB0B-3AB7DF35D433}" type="presParOf" srcId="{5C1BE902-6084-4CD8-AF7F-57B735220391}" destId="{EED62629-6487-46E9-B9F9-9AE4A2105349}" srcOrd="51" destOrd="0" presId="urn:microsoft.com/office/officeart/2005/8/layout/list1"/>
    <dgm:cxn modelId="{01A903C6-0002-4F00-B070-24D879AC780E}" type="presParOf" srcId="{5C1BE902-6084-4CD8-AF7F-57B735220391}" destId="{2A36EBE4-0720-4B1E-BBC2-4DB82B61B243}" srcOrd="52" destOrd="0" presId="urn:microsoft.com/office/officeart/2005/8/layout/list1"/>
    <dgm:cxn modelId="{1700679B-415C-4269-9F9C-29A08B760733}" type="presParOf" srcId="{2A36EBE4-0720-4B1E-BBC2-4DB82B61B243}" destId="{1C24DA2D-20F9-48D2-A352-E453F868D59B}" srcOrd="0" destOrd="0" presId="urn:microsoft.com/office/officeart/2005/8/layout/list1"/>
    <dgm:cxn modelId="{549E9D39-84A0-4970-9C3C-D5A590C32362}" type="presParOf" srcId="{2A36EBE4-0720-4B1E-BBC2-4DB82B61B243}" destId="{90886D5C-AA6A-438D-B35C-B142437DEA74}" srcOrd="1" destOrd="0" presId="urn:microsoft.com/office/officeart/2005/8/layout/list1"/>
    <dgm:cxn modelId="{316580DA-E9D4-4762-BCBB-9BEED079C817}" type="presParOf" srcId="{5C1BE902-6084-4CD8-AF7F-57B735220391}" destId="{9EA89B99-BB3D-4F4A-83E2-ED03F8143D83}" srcOrd="53" destOrd="0" presId="urn:microsoft.com/office/officeart/2005/8/layout/list1"/>
    <dgm:cxn modelId="{A2ED5483-3F81-4D53-BE06-EF1A01D916B0}" type="presParOf" srcId="{5C1BE902-6084-4CD8-AF7F-57B735220391}" destId="{1B3D0D43-6325-4647-9196-D016D2466CDB}" srcOrd="54" destOrd="0" presId="urn:microsoft.com/office/officeart/2005/8/layout/list1"/>
    <dgm:cxn modelId="{A7E012A3-14B0-449A-8881-F72C5AF1DFAF}" type="presParOf" srcId="{5C1BE902-6084-4CD8-AF7F-57B735220391}" destId="{1529D7EB-CE26-4E96-9B48-C39F10B404D6}" srcOrd="55" destOrd="0" presId="urn:microsoft.com/office/officeart/2005/8/layout/list1"/>
    <dgm:cxn modelId="{5E72BF92-2A48-45A3-85E4-03253A2A1096}" type="presParOf" srcId="{5C1BE902-6084-4CD8-AF7F-57B735220391}" destId="{91F7F317-A0B6-46F8-A75B-41037BB89311}" srcOrd="56" destOrd="0" presId="urn:microsoft.com/office/officeart/2005/8/layout/list1"/>
    <dgm:cxn modelId="{A212CCFF-3016-45E3-87A7-31C2BCBDEC56}" type="presParOf" srcId="{91F7F317-A0B6-46F8-A75B-41037BB89311}" destId="{A3A170F4-3DAE-46D5-99A9-672ED1D25FD6}" srcOrd="0" destOrd="0" presId="urn:microsoft.com/office/officeart/2005/8/layout/list1"/>
    <dgm:cxn modelId="{FAE5CA87-6071-4924-A391-BC5A136FA86F}" type="presParOf" srcId="{91F7F317-A0B6-46F8-A75B-41037BB89311}" destId="{F8756FE6-BDFB-4781-B89E-C6F65C94E564}" srcOrd="1" destOrd="0" presId="urn:microsoft.com/office/officeart/2005/8/layout/list1"/>
    <dgm:cxn modelId="{40556787-0A42-460A-B82C-771FA5B4E5B6}" type="presParOf" srcId="{5C1BE902-6084-4CD8-AF7F-57B735220391}" destId="{EB1427B1-B42F-4D00-8D69-722C89AC9166}" srcOrd="57" destOrd="0" presId="urn:microsoft.com/office/officeart/2005/8/layout/list1"/>
    <dgm:cxn modelId="{B5C34E4B-1D12-4B94-A568-CD571D11411D}" type="presParOf" srcId="{5C1BE902-6084-4CD8-AF7F-57B735220391}" destId="{69E5EB42-4A9F-4C60-83D3-3A645AF33E83}" srcOrd="58"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AE0946-1A68-4A00-A7A7-0A0D2FC9A252}" type="datetimeFigureOut">
              <a:rPr lang="en-US" smtClean="0"/>
              <a:pPr/>
              <a:t>5/25/2016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AB4DF8-C4A2-4B4C-8F1F-E32A66F9DD0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baseline="0" dirty="0" smtClean="0">
                <a:solidFill>
                  <a:schemeClr val="tx1"/>
                </a:solidFill>
                <a:latin typeface="+mn-lt"/>
                <a:ea typeface="+mn-ea"/>
                <a:cs typeface="+mn-cs"/>
              </a:rPr>
              <a:t>Roles of tour operators are given below.</a:t>
            </a:r>
          </a:p>
          <a:p>
            <a:r>
              <a:rPr lang="en-US" sz="1200" kern="1200" baseline="0" dirty="0" smtClean="0">
                <a:solidFill>
                  <a:schemeClr val="tx1"/>
                </a:solidFill>
                <a:latin typeface="+mn-lt"/>
                <a:ea typeface="+mn-ea"/>
                <a:cs typeface="+mn-cs"/>
              </a:rPr>
              <a:t>➢➢ It is a wholesaler as it assembles packages as per the trend of market and capacity of</a:t>
            </a:r>
          </a:p>
          <a:p>
            <a:r>
              <a:rPr lang="en-US" sz="1200" kern="1200" baseline="0" dirty="0" smtClean="0">
                <a:solidFill>
                  <a:schemeClr val="tx1"/>
                </a:solidFill>
                <a:latin typeface="+mn-lt"/>
                <a:ea typeface="+mn-ea"/>
                <a:cs typeface="+mn-cs"/>
              </a:rPr>
              <a:t>distribution channel.</a:t>
            </a:r>
          </a:p>
          <a:p>
            <a:r>
              <a:rPr lang="en-US" sz="1200" kern="1200" baseline="0" dirty="0" smtClean="0">
                <a:solidFill>
                  <a:schemeClr val="tx1"/>
                </a:solidFill>
                <a:latin typeface="+mn-lt"/>
                <a:ea typeface="+mn-ea"/>
                <a:cs typeface="+mn-cs"/>
              </a:rPr>
              <a:t>➢➢ It deals with customers directly as a principal agent or foreign travel agent without</a:t>
            </a:r>
          </a:p>
          <a:p>
            <a:r>
              <a:rPr lang="en-US" sz="1200" kern="1200" baseline="0" dirty="0" smtClean="0">
                <a:solidFill>
                  <a:schemeClr val="tx1"/>
                </a:solidFill>
                <a:latin typeface="+mn-lt"/>
                <a:ea typeface="+mn-ea"/>
                <a:cs typeface="+mn-cs"/>
              </a:rPr>
              <a:t>off-loading tours to ground handling agents.</a:t>
            </a:r>
          </a:p>
          <a:p>
            <a:r>
              <a:rPr lang="en-US" sz="1200" kern="1200" baseline="0" dirty="0" smtClean="0">
                <a:solidFill>
                  <a:schemeClr val="tx1"/>
                </a:solidFill>
                <a:latin typeface="+mn-lt"/>
                <a:ea typeface="+mn-ea"/>
                <a:cs typeface="+mn-cs"/>
              </a:rPr>
              <a:t>➢➢ Tour operator has liberty to amend the tour itinerary and program if it warrants.</a:t>
            </a:r>
          </a:p>
          <a:p>
            <a:r>
              <a:rPr lang="en-US" sz="1200" kern="1200" baseline="0" dirty="0" smtClean="0">
                <a:solidFill>
                  <a:schemeClr val="tx1"/>
                </a:solidFill>
                <a:latin typeface="+mn-lt"/>
                <a:ea typeface="+mn-ea"/>
                <a:cs typeface="+mn-cs"/>
              </a:rPr>
              <a:t>➢➢ It invests much of time and resources to chart out delightful and value added tour</a:t>
            </a:r>
          </a:p>
          <a:p>
            <a:r>
              <a:rPr lang="en-US" sz="1200" kern="1200" baseline="0" dirty="0" smtClean="0">
                <a:solidFill>
                  <a:schemeClr val="tx1"/>
                </a:solidFill>
                <a:latin typeface="+mn-lt"/>
                <a:ea typeface="+mn-ea"/>
                <a:cs typeface="+mn-cs"/>
              </a:rPr>
              <a:t>itinerary for meeting the demand and expectation of tourists.</a:t>
            </a:r>
          </a:p>
          <a:p>
            <a:r>
              <a:rPr lang="en-US" sz="1200" kern="1200" baseline="0" dirty="0" smtClean="0">
                <a:solidFill>
                  <a:schemeClr val="tx1"/>
                </a:solidFill>
                <a:latin typeface="+mn-lt"/>
                <a:ea typeface="+mn-ea"/>
                <a:cs typeface="+mn-cs"/>
              </a:rPr>
              <a:t>➢➢ It gives much stress on selling the tour than the conducting the tour.</a:t>
            </a:r>
          </a:p>
          <a:p>
            <a:r>
              <a:rPr lang="en-US" sz="1200" kern="1200" baseline="0" dirty="0" smtClean="0">
                <a:solidFill>
                  <a:schemeClr val="tx1"/>
                </a:solidFill>
                <a:latin typeface="+mn-lt"/>
                <a:ea typeface="+mn-ea"/>
                <a:cs typeface="+mn-cs"/>
              </a:rPr>
              <a:t>➢➢ Tour operators are mostly located in the mega cities or in the cities with the</a:t>
            </a:r>
          </a:p>
          <a:p>
            <a:r>
              <a:rPr lang="en-US" sz="1200" kern="1200" baseline="0" dirty="0" smtClean="0">
                <a:solidFill>
                  <a:schemeClr val="tx1"/>
                </a:solidFill>
                <a:latin typeface="+mn-lt"/>
                <a:ea typeface="+mn-ea"/>
                <a:cs typeface="+mn-cs"/>
              </a:rPr>
              <a:t>international airlines services for the strategic advantage of controlling the package</a:t>
            </a:r>
          </a:p>
          <a:p>
            <a:r>
              <a:rPr lang="en-US" sz="1200" kern="1200" baseline="0" dirty="0" smtClean="0">
                <a:solidFill>
                  <a:schemeClr val="tx1"/>
                </a:solidFill>
                <a:latin typeface="+mn-lt"/>
                <a:ea typeface="+mn-ea"/>
                <a:cs typeface="+mn-cs"/>
              </a:rPr>
              <a:t>tours.</a:t>
            </a:r>
          </a:p>
          <a:p>
            <a:r>
              <a:rPr lang="en-US" sz="1200" kern="1200" baseline="0" dirty="0" smtClean="0">
                <a:solidFill>
                  <a:schemeClr val="tx1"/>
                </a:solidFill>
                <a:latin typeface="+mn-lt"/>
                <a:ea typeface="+mn-ea"/>
                <a:cs typeface="+mn-cs"/>
              </a:rPr>
              <a:t>➢➢ It mostly provides international transfer from hotel to airport and vice-versa, if</a:t>
            </a:r>
          </a:p>
          <a:p>
            <a:r>
              <a:rPr lang="en-US" sz="1200" kern="1200" baseline="0" dirty="0" smtClean="0">
                <a:solidFill>
                  <a:schemeClr val="tx1"/>
                </a:solidFill>
                <a:latin typeface="+mn-lt"/>
                <a:ea typeface="+mn-ea"/>
                <a:cs typeface="+mn-cs"/>
              </a:rPr>
              <a:t>offices of tour operators are located.</a:t>
            </a:r>
          </a:p>
          <a:p>
            <a:r>
              <a:rPr lang="en-US" sz="1200" kern="1200" baseline="0" dirty="0" smtClean="0">
                <a:solidFill>
                  <a:schemeClr val="tx1"/>
                </a:solidFill>
                <a:latin typeface="+mn-lt"/>
                <a:ea typeface="+mn-ea"/>
                <a:cs typeface="+mn-cs"/>
              </a:rPr>
              <a:t>➢➢ It deals with both the tourists and primary service providers as direct intermediary.</a:t>
            </a:r>
          </a:p>
          <a:p>
            <a:r>
              <a:rPr lang="en-US" sz="1200" kern="1200" baseline="0" dirty="0" smtClean="0">
                <a:solidFill>
                  <a:schemeClr val="tx1"/>
                </a:solidFill>
                <a:latin typeface="+mn-lt"/>
                <a:ea typeface="+mn-ea"/>
                <a:cs typeface="+mn-cs"/>
              </a:rPr>
              <a:t>➢➢ Tour operators design the tours in such a way that handling agents may not get extra</a:t>
            </a:r>
          </a:p>
          <a:p>
            <a:r>
              <a:rPr lang="en-US" sz="1200" kern="1200" baseline="0" dirty="0" smtClean="0">
                <a:solidFill>
                  <a:schemeClr val="tx1"/>
                </a:solidFill>
                <a:latin typeface="+mn-lt"/>
                <a:ea typeface="+mn-ea"/>
                <a:cs typeface="+mn-cs"/>
              </a:rPr>
              <a:t>excursion tours directly from tourists.</a:t>
            </a:r>
          </a:p>
          <a:p>
            <a:r>
              <a:rPr lang="en-US" sz="1200" kern="1200" baseline="0" dirty="0" smtClean="0">
                <a:solidFill>
                  <a:schemeClr val="tx1"/>
                </a:solidFill>
                <a:latin typeface="+mn-lt"/>
                <a:ea typeface="+mn-ea"/>
                <a:cs typeface="+mn-cs"/>
              </a:rPr>
              <a:t>➢➢ It accepts foreign currency for the tour package and gets accreditation from the</a:t>
            </a:r>
          </a:p>
          <a:p>
            <a:r>
              <a:rPr lang="en-US" sz="1200" kern="1200" baseline="0" dirty="0" smtClean="0">
                <a:solidFill>
                  <a:schemeClr val="tx1"/>
                </a:solidFill>
                <a:latin typeface="+mn-lt"/>
                <a:ea typeface="+mn-ea"/>
                <a:cs typeface="+mn-cs"/>
              </a:rPr>
              <a:t>Reserve Bank of India money exchange dealer.</a:t>
            </a:r>
          </a:p>
          <a:p>
            <a:r>
              <a:rPr lang="en-US" sz="1200" kern="1200" baseline="0" dirty="0" smtClean="0">
                <a:solidFill>
                  <a:schemeClr val="tx1"/>
                </a:solidFill>
                <a:latin typeface="+mn-lt"/>
                <a:ea typeface="+mn-ea"/>
                <a:cs typeface="+mn-cs"/>
              </a:rPr>
              <a:t>➢➢ It gives ample importance to become the professional member of national and</a:t>
            </a:r>
          </a:p>
          <a:p>
            <a:r>
              <a:rPr lang="en-US" sz="1200" kern="1200" baseline="0" dirty="0" smtClean="0">
                <a:solidFill>
                  <a:schemeClr val="tx1"/>
                </a:solidFill>
                <a:latin typeface="+mn-lt"/>
                <a:ea typeface="+mn-ea"/>
                <a:cs typeface="+mn-cs"/>
              </a:rPr>
              <a:t>international tourism, travel, and hospitality and aviation associations.</a:t>
            </a:r>
          </a:p>
          <a:p>
            <a:r>
              <a:rPr lang="en-US" sz="1200" kern="1200" baseline="0" dirty="0" smtClean="0">
                <a:solidFill>
                  <a:schemeClr val="tx1"/>
                </a:solidFill>
                <a:latin typeface="+mn-lt"/>
                <a:ea typeface="+mn-ea"/>
                <a:cs typeface="+mn-cs"/>
              </a:rPr>
              <a:t>➢➢ It is committed to work as a responsible partner in the tourism industry to popularize</a:t>
            </a:r>
          </a:p>
          <a:p>
            <a:r>
              <a:rPr lang="en-US" sz="1200" kern="1200" baseline="0" dirty="0" smtClean="0">
                <a:solidFill>
                  <a:schemeClr val="tx1"/>
                </a:solidFill>
                <a:latin typeface="+mn-lt"/>
                <a:ea typeface="+mn-ea"/>
                <a:cs typeface="+mn-cs"/>
              </a:rPr>
              <a:t>destinations and explore new potential destinations through their package tours.</a:t>
            </a:r>
            <a:endParaRPr lang="en-US" dirty="0"/>
          </a:p>
        </p:txBody>
      </p:sp>
      <p:sp>
        <p:nvSpPr>
          <p:cNvPr id="4" name="Slide Number Placeholder 3"/>
          <p:cNvSpPr>
            <a:spLocks noGrp="1"/>
          </p:cNvSpPr>
          <p:nvPr>
            <p:ph type="sldNum" sz="quarter" idx="10"/>
          </p:nvPr>
        </p:nvSpPr>
        <p:spPr/>
        <p:txBody>
          <a:bodyPr/>
          <a:lstStyle/>
          <a:p>
            <a:fld id="{1BD7925A-9D9F-4097-BE82-3F12878D2DA5}"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AB4DF8-C4A2-4B4C-8F1F-E32A66F9DD0F}"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b="1" kern="1200" baseline="0" dirty="0" smtClean="0">
                <a:solidFill>
                  <a:schemeClr val="tx1"/>
                </a:solidFill>
                <a:latin typeface="+mn-lt"/>
                <a:ea typeface="+mn-ea"/>
                <a:cs typeface="+mn-cs"/>
              </a:rPr>
              <a:t>Difference between Travel Agencies and Tour Operators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The major difference between tour operators and travel agencies is in the system of providing service to customers. A tour operator is a company that buys certain services from different companies (like hotels, restaurants, cafes, beauty salons) and forms a single tourist product out of them using its own pricing system. A travel agency acts like an independent reseller. Its profit is the commission for the sale of the operator's tours to customers. That's why the agent's price is usually higher, although there are moments when agents deliberately understate their prices.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Usually a tour operator is a comparatively large company in comparison with a travel agency. It has its main office and several subsidiaries in order to offer their services to more potential customers. Many big tour operators have subsidiaries in different countries. Irrespective of the number of subsidiaries a tour operator usually concludes agent agreements with independent travel agencies that then sell the operator's tours to their customers. The more partners a tour operator has in as many countries and regions as possible, the more the sales volume is and, correspondingly, the more tourists will buy its tours and the more profit it will gain.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A tour operator may be a supplier (meaning they might own hotels or car rentals or both) and allow to use their own inventory or their supplying partner inventories for a fee. A travel agent is only a distributor, and typically travel agents rarely own any travel assets (such as car rentals or hotels) of their own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Travel agencies are less inclined than tour operators to perform ground services i.e. to act like a handling agency or ground operator.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A travel agency may deal with one component of travel product while a tour operator offers a variety of tour </a:t>
            </a:r>
            <a:r>
              <a:rPr lang="en-US" sz="1200" kern="1200" baseline="0" dirty="0" err="1" smtClean="0">
                <a:solidFill>
                  <a:schemeClr val="tx1"/>
                </a:solidFill>
                <a:latin typeface="+mn-lt"/>
                <a:ea typeface="+mn-ea"/>
                <a:cs typeface="+mn-cs"/>
              </a:rPr>
              <a:t>programmes</a:t>
            </a:r>
            <a:r>
              <a:rPr lang="en-US" sz="1200" kern="1200" baseline="0" dirty="0" smtClean="0">
                <a:solidFill>
                  <a:schemeClr val="tx1"/>
                </a:solidFill>
                <a:latin typeface="+mn-lt"/>
                <a:ea typeface="+mn-ea"/>
                <a:cs typeface="+mn-cs"/>
              </a:rPr>
              <a:t>. </a:t>
            </a:r>
          </a:p>
          <a:p>
            <a:endParaRPr lang="en-US" sz="120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BD7925A-9D9F-4097-BE82-3F12878D2DA5}"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sz="1200" b="1" kern="1200" baseline="0" dirty="0" smtClean="0">
                <a:solidFill>
                  <a:schemeClr val="tx1"/>
                </a:solidFill>
                <a:latin typeface="+mn-lt"/>
                <a:ea typeface="+mn-ea"/>
                <a:cs typeface="+mn-cs"/>
              </a:rPr>
              <a:t>Wholesale Travel Agency</a:t>
            </a:r>
          </a:p>
          <a:p>
            <a:r>
              <a:rPr lang="en-US" sz="1200" kern="1200" baseline="0" dirty="0" smtClean="0">
                <a:solidFill>
                  <a:schemeClr val="tx1"/>
                </a:solidFill>
                <a:latin typeface="+mn-lt"/>
                <a:ea typeface="+mn-ea"/>
                <a:cs typeface="+mn-cs"/>
              </a:rPr>
              <a:t>The business of wholesaling in tourism industry is no way different from the</a:t>
            </a:r>
          </a:p>
          <a:p>
            <a:r>
              <a:rPr lang="en-US" sz="1200" kern="1200" baseline="0" dirty="0" smtClean="0">
                <a:solidFill>
                  <a:schemeClr val="tx1"/>
                </a:solidFill>
                <a:latin typeface="+mn-lt"/>
                <a:ea typeface="+mn-ea"/>
                <a:cs typeface="+mn-cs"/>
              </a:rPr>
              <a:t>wholesaling in the commodity market. A wholesale travel agency assembles different</a:t>
            </a:r>
          </a:p>
          <a:p>
            <a:r>
              <a:rPr lang="en-US" sz="1200" kern="1200" baseline="0" dirty="0" smtClean="0">
                <a:solidFill>
                  <a:schemeClr val="tx1"/>
                </a:solidFill>
                <a:latin typeface="+mn-lt"/>
                <a:ea typeface="+mn-ea"/>
                <a:cs typeface="+mn-cs"/>
              </a:rPr>
              <a:t>components of services to design tour packages for catering FIT and GIT customers. A</a:t>
            </a:r>
          </a:p>
          <a:p>
            <a:r>
              <a:rPr lang="en-US" sz="1200" kern="1200" baseline="0" dirty="0" smtClean="0">
                <a:solidFill>
                  <a:schemeClr val="tx1"/>
                </a:solidFill>
                <a:latin typeface="+mn-lt"/>
                <a:ea typeface="+mn-ea"/>
                <a:cs typeface="+mn-cs"/>
              </a:rPr>
              <a:t>wholesaler is one who initiates the process of forming organized tours or sells the individual</a:t>
            </a:r>
          </a:p>
          <a:p>
            <a:r>
              <a:rPr lang="en-US" sz="1200" kern="1200" baseline="0" dirty="0" smtClean="0">
                <a:solidFill>
                  <a:schemeClr val="tx1"/>
                </a:solidFill>
                <a:latin typeface="+mn-lt"/>
                <a:ea typeface="+mn-ea"/>
                <a:cs typeface="+mn-cs"/>
              </a:rPr>
              <a:t>components directly or indirectly through franchise or retail agents. For example, a</a:t>
            </a:r>
          </a:p>
          <a:p>
            <a:r>
              <a:rPr lang="en-US" sz="1200" kern="1200" baseline="0" dirty="0" smtClean="0">
                <a:solidFill>
                  <a:schemeClr val="tx1"/>
                </a:solidFill>
                <a:latin typeface="+mn-lt"/>
                <a:ea typeface="+mn-ea"/>
                <a:cs typeface="+mn-cs"/>
              </a:rPr>
              <a:t>wholesaler of Singapore airline or </a:t>
            </a:r>
            <a:r>
              <a:rPr lang="en-US" sz="1200" kern="1200" baseline="0" dirty="0" err="1" smtClean="0">
                <a:solidFill>
                  <a:schemeClr val="tx1"/>
                </a:solidFill>
                <a:latin typeface="+mn-lt"/>
                <a:ea typeface="+mn-ea"/>
                <a:cs typeface="+mn-cs"/>
              </a:rPr>
              <a:t>Taj</a:t>
            </a:r>
            <a:r>
              <a:rPr lang="en-US" sz="1200" kern="1200" baseline="0" dirty="0" smtClean="0">
                <a:solidFill>
                  <a:schemeClr val="tx1"/>
                </a:solidFill>
                <a:latin typeface="+mn-lt"/>
                <a:ea typeface="+mn-ea"/>
                <a:cs typeface="+mn-cs"/>
              </a:rPr>
              <a:t> Hotel or Sterling Time Share Group is authorized</a:t>
            </a:r>
          </a:p>
          <a:p>
            <a:r>
              <a:rPr lang="en-US" sz="1200" kern="1200" baseline="0" dirty="0" smtClean="0">
                <a:solidFill>
                  <a:schemeClr val="tx1"/>
                </a:solidFill>
                <a:latin typeface="+mn-lt"/>
                <a:ea typeface="+mn-ea"/>
                <a:cs typeface="+mn-cs"/>
              </a:rPr>
              <a:t>to sell the airline tickets or hotel rooms on behalf of the principal service providers. A</a:t>
            </a:r>
          </a:p>
          <a:p>
            <a:r>
              <a:rPr lang="en-US" sz="1200" kern="1200" baseline="0" dirty="0" smtClean="0">
                <a:solidFill>
                  <a:schemeClr val="tx1"/>
                </a:solidFill>
                <a:latin typeface="+mn-lt"/>
                <a:ea typeface="+mn-ea"/>
                <a:cs typeface="+mn-cs"/>
              </a:rPr>
              <a:t>wholesaler may be a consolidator or a manufacturer of tours or General Sales Agent (GSA).</a:t>
            </a:r>
          </a:p>
          <a:p>
            <a:r>
              <a:rPr lang="en-US" sz="1200" kern="1200" baseline="0" dirty="0" smtClean="0">
                <a:solidFill>
                  <a:schemeClr val="tx1"/>
                </a:solidFill>
                <a:latin typeface="+mn-lt"/>
                <a:ea typeface="+mn-ea"/>
                <a:cs typeface="+mn-cs"/>
              </a:rPr>
              <a:t>It buys service components in bulk from different suppliers and it designs package and sells</a:t>
            </a:r>
          </a:p>
          <a:p>
            <a:r>
              <a:rPr lang="en-US" sz="1200" kern="1200" baseline="0" dirty="0" smtClean="0">
                <a:solidFill>
                  <a:schemeClr val="tx1"/>
                </a:solidFill>
                <a:latin typeface="+mn-lt"/>
                <a:ea typeface="+mn-ea"/>
                <a:cs typeface="+mn-cs"/>
              </a:rPr>
              <a:t>or resells these components together.</a:t>
            </a:r>
          </a:p>
          <a:p>
            <a:r>
              <a:rPr lang="en-US" sz="1200" kern="1200" baseline="0" dirty="0" smtClean="0">
                <a:solidFill>
                  <a:schemeClr val="tx1"/>
                </a:solidFill>
                <a:latin typeface="+mn-lt"/>
                <a:ea typeface="+mn-ea"/>
                <a:cs typeface="+mn-cs"/>
              </a:rPr>
              <a:t>If it is tour wholesaler, the process starts from the research development followed by</a:t>
            </a:r>
          </a:p>
          <a:p>
            <a:r>
              <a:rPr lang="en-US" sz="1200" kern="1200" baseline="0" dirty="0" smtClean="0">
                <a:solidFill>
                  <a:schemeClr val="tx1"/>
                </a:solidFill>
                <a:latin typeface="+mn-lt"/>
                <a:ea typeface="+mn-ea"/>
                <a:cs typeface="+mn-cs"/>
              </a:rPr>
              <a:t>itinerary preparation. The most critical role of a tour wholesaler is the pricing of package</a:t>
            </a:r>
          </a:p>
          <a:p>
            <a:r>
              <a:rPr lang="en-US" sz="1200" kern="1200" baseline="0" dirty="0" smtClean="0">
                <a:solidFill>
                  <a:schemeClr val="tx1"/>
                </a:solidFill>
                <a:latin typeface="+mn-lt"/>
                <a:ea typeface="+mn-ea"/>
                <a:cs typeface="+mn-cs"/>
              </a:rPr>
              <a:t>that positions the product in the market. Thus, tour wholesaler buys the service in bulk</a:t>
            </a:r>
          </a:p>
          <a:p>
            <a:r>
              <a:rPr lang="en-US" sz="1200" kern="1200" baseline="0" dirty="0" smtClean="0">
                <a:solidFill>
                  <a:schemeClr val="tx1"/>
                </a:solidFill>
                <a:latin typeface="+mn-lt"/>
                <a:ea typeface="+mn-ea"/>
                <a:cs typeface="+mn-cs"/>
              </a:rPr>
              <a:t>from the primary or direct service providers. It means that bulk of hotel rooms and airline</a:t>
            </a:r>
          </a:p>
          <a:p>
            <a:r>
              <a:rPr lang="en-US" sz="1200" kern="1200" baseline="0" dirty="0" smtClean="0">
                <a:solidFill>
                  <a:schemeClr val="tx1"/>
                </a:solidFill>
                <a:latin typeface="+mn-lt"/>
                <a:ea typeface="+mn-ea"/>
                <a:cs typeface="+mn-cs"/>
              </a:rPr>
              <a:t>seats is sold in a target time period for which wholesalers receive special commission. The</a:t>
            </a:r>
          </a:p>
          <a:p>
            <a:r>
              <a:rPr lang="en-US" sz="1200" kern="1200" baseline="0" dirty="0" smtClean="0">
                <a:solidFill>
                  <a:schemeClr val="tx1"/>
                </a:solidFill>
                <a:latin typeface="+mn-lt"/>
                <a:ea typeface="+mn-ea"/>
                <a:cs typeface="+mn-cs"/>
              </a:rPr>
              <a:t>GSA of British Airways also appoints the retail travel agents to sell the tickets.</a:t>
            </a:r>
          </a:p>
          <a:p>
            <a:r>
              <a:rPr lang="en-US" sz="1200" kern="1200" baseline="0" dirty="0" smtClean="0">
                <a:solidFill>
                  <a:schemeClr val="tx1"/>
                </a:solidFill>
                <a:latin typeface="+mn-lt"/>
                <a:ea typeface="+mn-ea"/>
                <a:cs typeface="+mn-cs"/>
              </a:rPr>
              <a:t>On the other hand, a wholesale travel agent is appointed to promote the sales of</a:t>
            </a:r>
          </a:p>
          <a:p>
            <a:r>
              <a:rPr lang="en-US" sz="1200" kern="1200" baseline="0" dirty="0" smtClean="0">
                <a:solidFill>
                  <a:schemeClr val="tx1"/>
                </a:solidFill>
                <a:latin typeface="+mn-lt"/>
                <a:ea typeface="+mn-ea"/>
                <a:cs typeface="+mn-cs"/>
              </a:rPr>
              <a:t>outbound package tour in a particular region. Many retail travel agents are also authorized</a:t>
            </a:r>
          </a:p>
          <a:p>
            <a:r>
              <a:rPr lang="en-US" sz="1200" kern="1200" baseline="0" dirty="0" smtClean="0">
                <a:solidFill>
                  <a:schemeClr val="tx1"/>
                </a:solidFill>
                <a:latin typeface="+mn-lt"/>
                <a:ea typeface="+mn-ea"/>
                <a:cs typeface="+mn-cs"/>
              </a:rPr>
              <a:t>to retail the outbound package tour in smaller cities and towns. The commission is paid to</a:t>
            </a:r>
          </a:p>
          <a:p>
            <a:r>
              <a:rPr lang="en-US" sz="1200" kern="1200" baseline="0" dirty="0" smtClean="0">
                <a:solidFill>
                  <a:schemeClr val="tx1"/>
                </a:solidFill>
                <a:latin typeface="+mn-lt"/>
                <a:ea typeface="+mn-ea"/>
                <a:cs typeface="+mn-cs"/>
              </a:rPr>
              <a:t>retail agents periodically.</a:t>
            </a:r>
          </a:p>
          <a:p>
            <a:r>
              <a:rPr lang="en-US" sz="1200" kern="1200" baseline="0" dirty="0" smtClean="0">
                <a:solidFill>
                  <a:schemeClr val="tx1"/>
                </a:solidFill>
                <a:latin typeface="+mn-lt"/>
                <a:ea typeface="+mn-ea"/>
                <a:cs typeface="+mn-cs"/>
              </a:rPr>
              <a:t>It however depends on retailer agencies to promote the products. Wholesaler</a:t>
            </a:r>
          </a:p>
          <a:p>
            <a:r>
              <a:rPr lang="en-US" sz="1200" kern="1200" baseline="0" dirty="0" smtClean="0">
                <a:solidFill>
                  <a:schemeClr val="tx1"/>
                </a:solidFill>
                <a:latin typeface="+mn-lt"/>
                <a:ea typeface="+mn-ea"/>
                <a:cs typeface="+mn-cs"/>
              </a:rPr>
              <a:t>travel agents may also directly sell to the customers through their own retail divisions. For</a:t>
            </a:r>
          </a:p>
          <a:p>
            <a:r>
              <a:rPr lang="en-US" sz="1200" kern="1200" baseline="0" dirty="0" smtClean="0">
                <a:solidFill>
                  <a:schemeClr val="tx1"/>
                </a:solidFill>
                <a:latin typeface="+mn-lt"/>
                <a:ea typeface="+mn-ea"/>
                <a:cs typeface="+mn-cs"/>
              </a:rPr>
              <a:t>example, Thomas Cook has its own network of branch offices in big cities to directly sell</a:t>
            </a:r>
          </a:p>
          <a:p>
            <a:r>
              <a:rPr lang="en-US" sz="1200" kern="1200" baseline="0" dirty="0" smtClean="0">
                <a:solidFill>
                  <a:schemeClr val="tx1"/>
                </a:solidFill>
                <a:latin typeface="+mn-lt"/>
                <a:ea typeface="+mn-ea"/>
                <a:cs typeface="+mn-cs"/>
              </a:rPr>
              <a:t>tour packages to customers. In many cases, Thomas Cook appoints retail travel agents. It</a:t>
            </a:r>
          </a:p>
          <a:p>
            <a:r>
              <a:rPr lang="en-US" sz="1200" kern="1200" baseline="0" dirty="0" smtClean="0">
                <a:solidFill>
                  <a:schemeClr val="tx1"/>
                </a:solidFill>
                <a:latin typeface="+mn-lt"/>
                <a:ea typeface="+mn-ea"/>
                <a:cs typeface="+mn-cs"/>
              </a:rPr>
              <a:t>generates revenues through volume discounts from principal services providers such as</a:t>
            </a:r>
          </a:p>
          <a:p>
            <a:r>
              <a:rPr lang="en-US" sz="1200" kern="1200" baseline="0" dirty="0" smtClean="0">
                <a:solidFill>
                  <a:schemeClr val="tx1"/>
                </a:solidFill>
                <a:latin typeface="+mn-lt"/>
                <a:ea typeface="+mn-ea"/>
                <a:cs typeface="+mn-cs"/>
              </a:rPr>
              <a:t>hotels, airlines, railways, car rentals, coach operators, ground handlers etc.</a:t>
            </a:r>
          </a:p>
          <a:p>
            <a:r>
              <a:rPr lang="en-US" sz="1200" kern="1200" baseline="0" dirty="0" smtClean="0">
                <a:solidFill>
                  <a:schemeClr val="tx1"/>
                </a:solidFill>
                <a:latin typeface="+mn-lt"/>
                <a:ea typeface="+mn-ea"/>
                <a:cs typeface="+mn-cs"/>
              </a:rPr>
              <a:t>A wholesaler doesn’t earn on commissions directly and it earns revenue through</a:t>
            </a:r>
          </a:p>
          <a:p>
            <a:r>
              <a:rPr lang="en-US" sz="1200" kern="1200" baseline="0" dirty="0" smtClean="0">
                <a:solidFill>
                  <a:schemeClr val="tx1"/>
                </a:solidFill>
                <a:latin typeface="+mn-lt"/>
                <a:ea typeface="+mn-ea"/>
                <a:cs typeface="+mn-cs"/>
              </a:rPr>
              <a:t>discounts on bulk reservations from principal suppliers. There is always an element of</a:t>
            </a:r>
          </a:p>
          <a:p>
            <a:r>
              <a:rPr lang="en-US" sz="1200" kern="1200" baseline="0" dirty="0" smtClean="0">
                <a:solidFill>
                  <a:schemeClr val="tx1"/>
                </a:solidFill>
                <a:latin typeface="+mn-lt"/>
                <a:ea typeface="+mn-ea"/>
                <a:cs typeface="+mn-cs"/>
              </a:rPr>
              <a:t>market risk for tour operators to block airline seats or hotel rooms in bulk. It takes the risk</a:t>
            </a:r>
          </a:p>
          <a:p>
            <a:r>
              <a:rPr lang="en-US" sz="1200" kern="1200" baseline="0" dirty="0" smtClean="0">
                <a:solidFill>
                  <a:schemeClr val="tx1"/>
                </a:solidFill>
                <a:latin typeface="+mn-lt"/>
                <a:ea typeface="+mn-ea"/>
                <a:cs typeface="+mn-cs"/>
              </a:rPr>
              <a:t>of selling them in advance for which advance payments are made to the primary service</a:t>
            </a:r>
          </a:p>
          <a:p>
            <a:r>
              <a:rPr lang="en-US" sz="1200" kern="1200" baseline="0" dirty="0" smtClean="0">
                <a:solidFill>
                  <a:schemeClr val="tx1"/>
                </a:solidFill>
                <a:latin typeface="+mn-lt"/>
                <a:ea typeface="+mn-ea"/>
                <a:cs typeface="+mn-cs"/>
              </a:rPr>
              <a:t>providers. Apart from the usual services, it also renders services like consultancy, travel</a:t>
            </a:r>
          </a:p>
          <a:p>
            <a:r>
              <a:rPr lang="en-US" sz="1200" kern="1200" baseline="0" dirty="0" smtClean="0">
                <a:solidFill>
                  <a:schemeClr val="tx1"/>
                </a:solidFill>
                <a:latin typeface="+mn-lt"/>
                <a:ea typeface="+mn-ea"/>
                <a:cs typeface="+mn-cs"/>
              </a:rPr>
              <a:t>counseling, travel document processing, currency exchanges, insurance, shipping items etc.</a:t>
            </a:r>
          </a:p>
          <a:p>
            <a:r>
              <a:rPr lang="en-US" sz="1200" kern="1200" baseline="0" dirty="0" smtClean="0">
                <a:solidFill>
                  <a:schemeClr val="tx1"/>
                </a:solidFill>
                <a:latin typeface="+mn-lt"/>
                <a:ea typeface="+mn-ea"/>
                <a:cs typeface="+mn-cs"/>
              </a:rPr>
              <a:t>The wholesale travel agencies in India are Raj Tours and Travels and Mercury Travels which</a:t>
            </a:r>
          </a:p>
          <a:p>
            <a:r>
              <a:rPr lang="en-US" sz="1200" kern="1200" baseline="0" dirty="0" smtClean="0">
                <a:solidFill>
                  <a:schemeClr val="tx1"/>
                </a:solidFill>
                <a:latin typeface="+mn-lt"/>
                <a:ea typeface="+mn-ea"/>
                <a:cs typeface="+mn-cs"/>
              </a:rPr>
              <a:t>are also the full-service travel agents.</a:t>
            </a:r>
          </a:p>
          <a:p>
            <a:r>
              <a:rPr lang="en-US" sz="1200" b="1" kern="1200" baseline="0" dirty="0" smtClean="0">
                <a:solidFill>
                  <a:schemeClr val="tx1"/>
                </a:solidFill>
                <a:latin typeface="+mn-lt"/>
                <a:ea typeface="+mn-ea"/>
                <a:cs typeface="+mn-cs"/>
              </a:rPr>
              <a:t>Retail Travel Agency</a:t>
            </a:r>
          </a:p>
          <a:p>
            <a:r>
              <a:rPr lang="en-US" sz="1200" kern="1200" baseline="0" dirty="0" smtClean="0">
                <a:solidFill>
                  <a:schemeClr val="tx1"/>
                </a:solidFill>
                <a:latin typeface="+mn-lt"/>
                <a:ea typeface="+mn-ea"/>
                <a:cs typeface="+mn-cs"/>
              </a:rPr>
              <a:t>According to Airlines Reporting Corporation (ARC), a retail travel agency is defined</a:t>
            </a:r>
          </a:p>
          <a:p>
            <a:r>
              <a:rPr lang="en-US" sz="1200" kern="1200" baseline="0" dirty="0" smtClean="0">
                <a:solidFill>
                  <a:schemeClr val="tx1"/>
                </a:solidFill>
                <a:latin typeface="+mn-lt"/>
                <a:ea typeface="+mn-ea"/>
                <a:cs typeface="+mn-cs"/>
              </a:rPr>
              <a:t>as “a business that performs the following functions: quotes fares, rates, makes reservations,</a:t>
            </a:r>
          </a:p>
          <a:p>
            <a:r>
              <a:rPr lang="en-US" sz="1200" kern="1200" baseline="0" dirty="0" smtClean="0">
                <a:solidFill>
                  <a:schemeClr val="tx1"/>
                </a:solidFill>
                <a:latin typeface="+mn-lt"/>
                <a:ea typeface="+mn-ea"/>
                <a:cs typeface="+mn-cs"/>
              </a:rPr>
              <a:t>arranges travel tickets and accommodation, arranges travel insurance, foreign currency,</a:t>
            </a:r>
          </a:p>
          <a:p>
            <a:r>
              <a:rPr lang="en-US" sz="1200" kern="1200" baseline="0" dirty="0" smtClean="0">
                <a:solidFill>
                  <a:schemeClr val="tx1"/>
                </a:solidFill>
                <a:latin typeface="+mn-lt"/>
                <a:ea typeface="+mn-ea"/>
                <a:cs typeface="+mn-cs"/>
              </a:rPr>
              <a:t>documents and accepts payments”.</a:t>
            </a:r>
          </a:p>
          <a:p>
            <a:r>
              <a:rPr lang="en-US" sz="1200" kern="1200" baseline="0" dirty="0" smtClean="0">
                <a:solidFill>
                  <a:schemeClr val="tx1"/>
                </a:solidFill>
                <a:latin typeface="+mn-lt"/>
                <a:ea typeface="+mn-ea"/>
                <a:cs typeface="+mn-cs"/>
              </a:rPr>
              <a:t>A retail travel agency is one that sells directly to customers at several small locations</a:t>
            </a:r>
          </a:p>
          <a:p>
            <a:r>
              <a:rPr lang="en-US" sz="1200" kern="1200" baseline="0" dirty="0" smtClean="0">
                <a:solidFill>
                  <a:schemeClr val="tx1"/>
                </a:solidFill>
                <a:latin typeface="+mn-lt"/>
                <a:ea typeface="+mn-ea"/>
                <a:cs typeface="+mn-cs"/>
              </a:rPr>
              <a:t>in cities or towns. Retailer gets commission from the gross sale of hotel rooms, airline,</a:t>
            </a:r>
          </a:p>
          <a:p>
            <a:r>
              <a:rPr lang="en-US" sz="1200" kern="1200" baseline="0" dirty="0" smtClean="0">
                <a:solidFill>
                  <a:schemeClr val="tx1"/>
                </a:solidFill>
                <a:latin typeface="+mn-lt"/>
                <a:ea typeface="+mn-ea"/>
                <a:cs typeface="+mn-cs"/>
              </a:rPr>
              <a:t>train, bus and cruise tickets, insurance, foreign exchange, etc. Commission is the primary</a:t>
            </a:r>
          </a:p>
          <a:p>
            <a:r>
              <a:rPr lang="en-US" sz="1200" kern="1200" baseline="0" dirty="0" smtClean="0">
                <a:solidFill>
                  <a:schemeClr val="tx1"/>
                </a:solidFill>
                <a:latin typeface="+mn-lt"/>
                <a:ea typeface="+mn-ea"/>
                <a:cs typeface="+mn-cs"/>
              </a:rPr>
              <a:t>source of its revenues. A two-way selling method, that a large travel agent practices, includes</a:t>
            </a:r>
          </a:p>
          <a:p>
            <a:r>
              <a:rPr lang="en-US" sz="1200" kern="1200" baseline="0" dirty="0" smtClean="0">
                <a:solidFill>
                  <a:schemeClr val="tx1"/>
                </a:solidFill>
                <a:latin typeface="+mn-lt"/>
                <a:ea typeface="+mn-ea"/>
                <a:cs typeface="+mn-cs"/>
              </a:rPr>
              <a:t>commission and mark-up price. A marked-up price refers to mark up of cost of tour. It is</a:t>
            </a:r>
          </a:p>
          <a:p>
            <a:r>
              <a:rPr lang="en-US" sz="1200" kern="1200" baseline="0" dirty="0" smtClean="0">
                <a:solidFill>
                  <a:schemeClr val="tx1"/>
                </a:solidFill>
                <a:latin typeface="+mn-lt"/>
                <a:ea typeface="+mn-ea"/>
                <a:cs typeface="+mn-cs"/>
              </a:rPr>
              <a:t>sold on a higher price. Further, market-up price is obtained from the difference between</a:t>
            </a:r>
          </a:p>
          <a:p>
            <a:r>
              <a:rPr lang="en-US" sz="1200" kern="1200" baseline="0" dirty="0" smtClean="0">
                <a:solidFill>
                  <a:schemeClr val="tx1"/>
                </a:solidFill>
                <a:latin typeface="+mn-lt"/>
                <a:ea typeface="+mn-ea"/>
                <a:cs typeface="+mn-cs"/>
              </a:rPr>
              <a:t>retail price and the wholesale cost. The role of retail travel agencies is crucial when majority</a:t>
            </a:r>
          </a:p>
          <a:p>
            <a:r>
              <a:rPr lang="en-US" sz="1200" kern="1200" baseline="0" dirty="0" smtClean="0">
                <a:solidFill>
                  <a:schemeClr val="tx1"/>
                </a:solidFill>
                <a:latin typeface="+mn-lt"/>
                <a:ea typeface="+mn-ea"/>
                <a:cs typeface="+mn-cs"/>
              </a:rPr>
              <a:t>of principal service providers have no choice to increase the sale without the help of retail</a:t>
            </a:r>
          </a:p>
          <a:p>
            <a:r>
              <a:rPr lang="en-US" sz="1200" kern="1200" baseline="0" dirty="0" smtClean="0">
                <a:solidFill>
                  <a:schemeClr val="tx1"/>
                </a:solidFill>
                <a:latin typeface="+mn-lt"/>
                <a:ea typeface="+mn-ea"/>
                <a:cs typeface="+mn-cs"/>
              </a:rPr>
              <a:t>travel agents. Thus, there is a mushrooming growth of retail travel agents dealing with the</a:t>
            </a:r>
          </a:p>
          <a:p>
            <a:r>
              <a:rPr lang="en-US" sz="1200" kern="1200" baseline="0" dirty="0" smtClean="0">
                <a:solidFill>
                  <a:schemeClr val="tx1"/>
                </a:solidFill>
                <a:latin typeface="+mn-lt"/>
                <a:ea typeface="+mn-ea"/>
                <a:cs typeface="+mn-cs"/>
              </a:rPr>
              <a:t>booking of hotel rooms, airlines seats, cruise line seats, etc. They consider in reaching the</a:t>
            </a:r>
          </a:p>
          <a:p>
            <a:r>
              <a:rPr lang="en-US" sz="1200" kern="1200" baseline="0" dirty="0" smtClean="0">
                <a:solidFill>
                  <a:schemeClr val="tx1"/>
                </a:solidFill>
                <a:latin typeface="+mn-lt"/>
                <a:ea typeface="+mn-ea"/>
                <a:cs typeface="+mn-cs"/>
              </a:rPr>
              <a:t>customers through retail agents or getting the hotel or airline promoted through retailers</a:t>
            </a:r>
          </a:p>
          <a:p>
            <a:r>
              <a:rPr lang="en-US" sz="1200" kern="1200" baseline="0" dirty="0" smtClean="0">
                <a:solidFill>
                  <a:schemeClr val="tx1"/>
                </a:solidFill>
                <a:latin typeface="+mn-lt"/>
                <a:ea typeface="+mn-ea"/>
                <a:cs typeface="+mn-cs"/>
              </a:rPr>
              <a:t>easy, reasonable and sustainable.</a:t>
            </a:r>
          </a:p>
          <a:p>
            <a:r>
              <a:rPr lang="en-US" sz="1200" b="1" kern="1200" baseline="0" dirty="0" smtClean="0">
                <a:solidFill>
                  <a:schemeClr val="tx1"/>
                </a:solidFill>
                <a:latin typeface="+mn-lt"/>
                <a:ea typeface="+mn-ea"/>
                <a:cs typeface="+mn-cs"/>
              </a:rPr>
              <a:t>Full Service Agency</a:t>
            </a:r>
          </a:p>
          <a:p>
            <a:r>
              <a:rPr lang="en-US" sz="1200" kern="1200" baseline="0" dirty="0" smtClean="0">
                <a:solidFill>
                  <a:schemeClr val="tx1"/>
                </a:solidFill>
                <a:latin typeface="+mn-lt"/>
                <a:ea typeface="+mn-ea"/>
                <a:cs typeface="+mn-cs"/>
              </a:rPr>
              <a:t>It is a type of travel agent that deals with all kinds of services. It may be called as</a:t>
            </a:r>
          </a:p>
          <a:p>
            <a:r>
              <a:rPr lang="en-US" sz="1200" kern="1200" baseline="0" dirty="0" smtClean="0">
                <a:solidFill>
                  <a:schemeClr val="tx1"/>
                </a:solidFill>
                <a:latin typeface="+mn-lt"/>
                <a:ea typeface="+mn-ea"/>
                <a:cs typeface="+mn-cs"/>
              </a:rPr>
              <a:t>complete travel agents. Apart from being an accredited agent of IATA or any other principal</a:t>
            </a:r>
          </a:p>
          <a:p>
            <a:r>
              <a:rPr lang="en-US" sz="1200" kern="1200" baseline="0" dirty="0" smtClean="0">
                <a:solidFill>
                  <a:schemeClr val="tx1"/>
                </a:solidFill>
                <a:latin typeface="+mn-lt"/>
                <a:ea typeface="+mn-ea"/>
                <a:cs typeface="+mn-cs"/>
              </a:rPr>
              <a:t>service providers, this full-service travel agent owns the transport fleets and charter flights</a:t>
            </a:r>
          </a:p>
          <a:p>
            <a:r>
              <a:rPr lang="en-US" sz="1200" kern="1200" baseline="0" dirty="0" smtClean="0">
                <a:solidFill>
                  <a:schemeClr val="tx1"/>
                </a:solidFill>
                <a:latin typeface="+mn-lt"/>
                <a:ea typeface="+mn-ea"/>
                <a:cs typeface="+mn-cs"/>
              </a:rPr>
              <a:t>and cruises.</a:t>
            </a:r>
          </a:p>
          <a:p>
            <a:endParaRPr lang="en-US"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Commercial Agency</a:t>
            </a:r>
          </a:p>
          <a:p>
            <a:r>
              <a:rPr lang="en-US" sz="1200" kern="1200" baseline="0" dirty="0" smtClean="0">
                <a:solidFill>
                  <a:schemeClr val="tx1"/>
                </a:solidFill>
                <a:latin typeface="+mn-lt"/>
                <a:ea typeface="+mn-ea"/>
                <a:cs typeface="+mn-cs"/>
              </a:rPr>
              <a:t>It is a category of unconventional travel agency that deals with business travel.</a:t>
            </a:r>
          </a:p>
          <a:p>
            <a:r>
              <a:rPr lang="en-US" sz="1200" kern="1200" baseline="0" dirty="0" smtClean="0">
                <a:solidFill>
                  <a:schemeClr val="tx1"/>
                </a:solidFill>
                <a:latin typeface="+mn-lt"/>
                <a:ea typeface="+mn-ea"/>
                <a:cs typeface="+mn-cs"/>
              </a:rPr>
              <a:t>It books convention centers and stalls in exhibition center. It also arranges venue for</a:t>
            </a:r>
          </a:p>
          <a:p>
            <a:r>
              <a:rPr lang="en-US" sz="1200" kern="1200" baseline="0" dirty="0" smtClean="0">
                <a:solidFill>
                  <a:schemeClr val="tx1"/>
                </a:solidFill>
                <a:latin typeface="+mn-lt"/>
                <a:ea typeface="+mn-ea"/>
                <a:cs typeface="+mn-cs"/>
              </a:rPr>
              <a:t>conducting small and large meetings.</a:t>
            </a:r>
          </a:p>
          <a:p>
            <a:r>
              <a:rPr lang="en-US" sz="1200" b="1" kern="1200" baseline="0" dirty="0" smtClean="0">
                <a:solidFill>
                  <a:schemeClr val="tx1"/>
                </a:solidFill>
                <a:latin typeface="+mn-lt"/>
                <a:ea typeface="+mn-ea"/>
                <a:cs typeface="+mn-cs"/>
              </a:rPr>
              <a:t>Implant Agency</a:t>
            </a:r>
          </a:p>
          <a:p>
            <a:r>
              <a:rPr lang="en-US" sz="1200" kern="1200" baseline="0" dirty="0" smtClean="0">
                <a:solidFill>
                  <a:schemeClr val="tx1"/>
                </a:solidFill>
                <a:latin typeface="+mn-lt"/>
                <a:ea typeface="+mn-ea"/>
                <a:cs typeface="+mn-cs"/>
              </a:rPr>
              <a:t>It is a type of travel agent that is located in the premises of corporate offices to</a:t>
            </a:r>
          </a:p>
          <a:p>
            <a:r>
              <a:rPr lang="en-US" sz="1200" kern="1200" baseline="0" dirty="0" smtClean="0">
                <a:solidFill>
                  <a:schemeClr val="tx1"/>
                </a:solidFill>
                <a:latin typeface="+mn-lt"/>
                <a:ea typeface="+mn-ea"/>
                <a:cs typeface="+mn-cs"/>
              </a:rPr>
              <a:t>make travel arrangements of employees. It is a registered travel agent appointed as per the</a:t>
            </a:r>
          </a:p>
          <a:p>
            <a:r>
              <a:rPr lang="en-US" sz="1200" kern="1200" baseline="0" dirty="0" smtClean="0">
                <a:solidFill>
                  <a:schemeClr val="tx1"/>
                </a:solidFill>
                <a:latin typeface="+mn-lt"/>
                <a:ea typeface="+mn-ea"/>
                <a:cs typeface="+mn-cs"/>
              </a:rPr>
              <a:t>agreements.</a:t>
            </a:r>
          </a:p>
          <a:p>
            <a:r>
              <a:rPr lang="en-US" sz="1200" b="1" kern="1200" baseline="0" dirty="0" smtClean="0">
                <a:solidFill>
                  <a:schemeClr val="tx1"/>
                </a:solidFill>
                <a:latin typeface="+mn-lt"/>
                <a:ea typeface="+mn-ea"/>
                <a:cs typeface="+mn-cs"/>
              </a:rPr>
              <a:t>Group / Incentive agency</a:t>
            </a:r>
          </a:p>
          <a:p>
            <a:r>
              <a:rPr lang="en-US" sz="1200" kern="1200" baseline="0" dirty="0" smtClean="0">
                <a:solidFill>
                  <a:schemeClr val="tx1"/>
                </a:solidFill>
                <a:latin typeface="+mn-lt"/>
                <a:ea typeface="+mn-ea"/>
                <a:cs typeface="+mn-cs"/>
              </a:rPr>
              <a:t>It is an emerging form of travel agency business that a specialized category of agent</a:t>
            </a:r>
          </a:p>
          <a:p>
            <a:r>
              <a:rPr lang="en-US" sz="1200" kern="1200" baseline="0" dirty="0" smtClean="0">
                <a:solidFill>
                  <a:schemeClr val="tx1"/>
                </a:solidFill>
                <a:latin typeface="+mn-lt"/>
                <a:ea typeface="+mn-ea"/>
                <a:cs typeface="+mn-cs"/>
              </a:rPr>
              <a:t>acts as intermediary to deal with bulk bookings for employees and clients of corporate</a:t>
            </a:r>
          </a:p>
          <a:p>
            <a:r>
              <a:rPr lang="en-US" sz="1200" kern="1200" baseline="0" dirty="0" smtClean="0">
                <a:solidFill>
                  <a:schemeClr val="tx1"/>
                </a:solidFill>
                <a:latin typeface="+mn-lt"/>
                <a:ea typeface="+mn-ea"/>
                <a:cs typeface="+mn-cs"/>
              </a:rPr>
              <a:t>houses.</a:t>
            </a:r>
          </a:p>
          <a:p>
            <a:r>
              <a:rPr lang="en-US" sz="1200" b="1" kern="1200" baseline="0" dirty="0" smtClean="0">
                <a:solidFill>
                  <a:schemeClr val="tx1"/>
                </a:solidFill>
                <a:latin typeface="+mn-lt"/>
                <a:ea typeface="+mn-ea"/>
                <a:cs typeface="+mn-cs"/>
              </a:rPr>
              <a:t>Online Travel Agency</a:t>
            </a:r>
          </a:p>
          <a:p>
            <a:r>
              <a:rPr lang="en-US" sz="1200" kern="1200" baseline="0" dirty="0" smtClean="0">
                <a:solidFill>
                  <a:schemeClr val="tx1"/>
                </a:solidFill>
                <a:latin typeface="+mn-lt"/>
                <a:ea typeface="+mn-ea"/>
                <a:cs typeface="+mn-cs"/>
              </a:rPr>
              <a:t>It resembles an offline travel agency in all its services. It operates on the internet</a:t>
            </a:r>
          </a:p>
          <a:p>
            <a:r>
              <a:rPr lang="en-US" sz="1200" kern="1200" baseline="0" dirty="0" smtClean="0">
                <a:solidFill>
                  <a:schemeClr val="tx1"/>
                </a:solidFill>
                <a:latin typeface="+mn-lt"/>
                <a:ea typeface="+mn-ea"/>
                <a:cs typeface="+mn-cs"/>
              </a:rPr>
              <a:t>through a website connected to a global distribution system. The OTAs apply the operational</a:t>
            </a:r>
          </a:p>
          <a:p>
            <a:r>
              <a:rPr lang="en-US" sz="1200" kern="1200" baseline="0" dirty="0" smtClean="0">
                <a:solidFill>
                  <a:schemeClr val="tx1"/>
                </a:solidFill>
                <a:latin typeface="+mn-lt"/>
                <a:ea typeface="+mn-ea"/>
                <a:cs typeface="+mn-cs"/>
              </a:rPr>
              <a:t>mechanisms of e-commerce and transact online with their customers. The OTAs offer</a:t>
            </a:r>
          </a:p>
          <a:p>
            <a:r>
              <a:rPr lang="en-US" sz="1200" kern="1200" baseline="0" dirty="0" smtClean="0">
                <a:solidFill>
                  <a:schemeClr val="tx1"/>
                </a:solidFill>
                <a:latin typeface="+mn-lt"/>
                <a:ea typeface="+mn-ea"/>
                <a:cs typeface="+mn-cs"/>
              </a:rPr>
              <a:t>information, bookings of hotels, cars, reservation of seats in airlines, railways, ships and</a:t>
            </a:r>
          </a:p>
          <a:p>
            <a:r>
              <a:rPr lang="en-US" sz="1200" kern="1200" baseline="0" dirty="0" smtClean="0">
                <a:solidFill>
                  <a:schemeClr val="tx1"/>
                </a:solidFill>
                <a:latin typeface="+mn-lt"/>
                <a:ea typeface="+mn-ea"/>
                <a:cs typeface="+mn-cs"/>
              </a:rPr>
              <a:t>buses. They sell package tours; customize tours and take enquiries. Transaction of payment</a:t>
            </a:r>
          </a:p>
          <a:p>
            <a:r>
              <a:rPr lang="en-US" sz="1200" kern="1200" baseline="0" dirty="0" smtClean="0">
                <a:solidFill>
                  <a:schemeClr val="tx1"/>
                </a:solidFill>
                <a:latin typeface="+mn-lt"/>
                <a:ea typeface="+mn-ea"/>
                <a:cs typeface="+mn-cs"/>
              </a:rPr>
              <a:t>is also done online using online payment modes such as credit/debit cards, internet banking,</a:t>
            </a:r>
          </a:p>
          <a:p>
            <a:r>
              <a:rPr lang="en-US" sz="1200" kern="1200" baseline="0" dirty="0" smtClean="0">
                <a:solidFill>
                  <a:schemeClr val="tx1"/>
                </a:solidFill>
                <a:latin typeface="+mn-lt"/>
                <a:ea typeface="+mn-ea"/>
                <a:cs typeface="+mn-cs"/>
              </a:rPr>
              <a:t>pay-pal etc. Some of the major OTAs in India are </a:t>
            </a:r>
            <a:r>
              <a:rPr lang="en-US" sz="1200" kern="1200" baseline="0" dirty="0" err="1" smtClean="0">
                <a:solidFill>
                  <a:schemeClr val="tx1"/>
                </a:solidFill>
                <a:latin typeface="+mn-lt"/>
                <a:ea typeface="+mn-ea"/>
                <a:cs typeface="+mn-cs"/>
              </a:rPr>
              <a:t>cleartrip</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goibibo</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travelocity</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travelguru</a:t>
            </a:r>
            <a:r>
              <a:rPr lang="en-US"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yatra.com. makemytrip.com etc.</a:t>
            </a:r>
            <a:endParaRPr lang="en-US" dirty="0"/>
          </a:p>
        </p:txBody>
      </p:sp>
      <p:sp>
        <p:nvSpPr>
          <p:cNvPr id="4" name="Slide Number Placeholder 3"/>
          <p:cNvSpPr>
            <a:spLocks noGrp="1"/>
          </p:cNvSpPr>
          <p:nvPr>
            <p:ph type="sldNum" sz="quarter" idx="10"/>
          </p:nvPr>
        </p:nvSpPr>
        <p:spPr/>
        <p:txBody>
          <a:bodyPr/>
          <a:lstStyle/>
          <a:p>
            <a:fld id="{5A534117-4C3E-4F9E-9264-F19E971D2D35}"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US" sz="1200" b="1" kern="1200" baseline="0" dirty="0" smtClean="0">
                <a:solidFill>
                  <a:schemeClr val="tx1"/>
                </a:solidFill>
                <a:latin typeface="+mn-lt"/>
                <a:ea typeface="+mn-ea"/>
                <a:cs typeface="+mn-cs"/>
              </a:rPr>
              <a:t>Meaning of Linkages and Integration</a:t>
            </a:r>
          </a:p>
          <a:p>
            <a:r>
              <a:rPr lang="en-US" sz="1200" kern="1200" baseline="0" dirty="0" smtClean="0">
                <a:solidFill>
                  <a:schemeClr val="tx1"/>
                </a:solidFill>
                <a:latin typeface="+mn-lt"/>
                <a:ea typeface="+mn-ea"/>
                <a:cs typeface="+mn-cs"/>
              </a:rPr>
              <a:t>Integration is an approach of doing things together. Business integration is a means</a:t>
            </a:r>
          </a:p>
          <a:p>
            <a:r>
              <a:rPr lang="en-US" sz="1200" kern="1200" baseline="0" dirty="0" smtClean="0">
                <a:solidFill>
                  <a:schemeClr val="tx1"/>
                </a:solidFill>
                <a:latin typeface="+mn-lt"/>
                <a:ea typeface="+mn-ea"/>
                <a:cs typeface="+mn-cs"/>
              </a:rPr>
              <a:t>of combining generic talents and resources to produce best products or delivery quality</a:t>
            </a:r>
          </a:p>
          <a:p>
            <a:r>
              <a:rPr lang="en-US" sz="1200" kern="1200" baseline="0" dirty="0" smtClean="0">
                <a:solidFill>
                  <a:schemeClr val="tx1"/>
                </a:solidFill>
                <a:latin typeface="+mn-lt"/>
                <a:ea typeface="+mn-ea"/>
                <a:cs typeface="+mn-cs"/>
              </a:rPr>
              <a:t>services. It is very common in manufacturing sector and it has become usual business</a:t>
            </a:r>
          </a:p>
          <a:p>
            <a:r>
              <a:rPr lang="en-US" sz="1200" kern="1200" baseline="0" dirty="0" smtClean="0">
                <a:solidFill>
                  <a:schemeClr val="tx1"/>
                </a:solidFill>
                <a:latin typeface="+mn-lt"/>
                <a:ea typeface="+mn-ea"/>
                <a:cs typeface="+mn-cs"/>
              </a:rPr>
              <a:t>strategy to prefer integration for marketing and sales of products or producing products in</a:t>
            </a:r>
          </a:p>
          <a:p>
            <a:r>
              <a:rPr lang="en-US" sz="1200" kern="1200" baseline="0" dirty="0" smtClean="0">
                <a:solidFill>
                  <a:schemeClr val="tx1"/>
                </a:solidFill>
                <a:latin typeface="+mn-lt"/>
                <a:ea typeface="+mn-ea"/>
                <a:cs typeface="+mn-cs"/>
              </a:rPr>
              <a:t>minimum costs. The primary objective of integration is to maximize output with least costs.</a:t>
            </a:r>
          </a:p>
          <a:p>
            <a:r>
              <a:rPr lang="en-US" sz="1200" kern="1200" baseline="0" dirty="0" smtClean="0">
                <a:solidFill>
                  <a:schemeClr val="tx1"/>
                </a:solidFill>
                <a:latin typeface="+mn-lt"/>
                <a:ea typeface="+mn-ea"/>
                <a:cs typeface="+mn-cs"/>
              </a:rPr>
              <a:t>Cost cutting measure is one of the ways of reducing production cost. This leads to lower the</a:t>
            </a:r>
          </a:p>
          <a:p>
            <a:r>
              <a:rPr lang="en-US" sz="1200" kern="1200" baseline="0" dirty="0" smtClean="0">
                <a:solidFill>
                  <a:schemeClr val="tx1"/>
                </a:solidFill>
                <a:latin typeface="+mn-lt"/>
                <a:ea typeface="+mn-ea"/>
                <a:cs typeface="+mn-cs"/>
              </a:rPr>
              <a:t>final price of products. Lowering the price can increase the market share.</a:t>
            </a:r>
          </a:p>
          <a:p>
            <a:r>
              <a:rPr lang="en-US" sz="1200" kern="1200" baseline="0" dirty="0" smtClean="0">
                <a:solidFill>
                  <a:schemeClr val="tx1"/>
                </a:solidFill>
                <a:latin typeface="+mn-lt"/>
                <a:ea typeface="+mn-ea"/>
                <a:cs typeface="+mn-cs"/>
              </a:rPr>
              <a:t>Business integration is essentially important in travel and tour operation business as</a:t>
            </a:r>
          </a:p>
          <a:p>
            <a:r>
              <a:rPr lang="en-US" sz="1200" kern="1200" baseline="0" dirty="0" smtClean="0">
                <a:solidFill>
                  <a:schemeClr val="tx1"/>
                </a:solidFill>
                <a:latin typeface="+mn-lt"/>
                <a:ea typeface="+mn-ea"/>
                <a:cs typeface="+mn-cs"/>
              </a:rPr>
              <a:t>each provider of service cannot provide complete services on its own. Thus, linkages and</a:t>
            </a:r>
          </a:p>
          <a:p>
            <a:r>
              <a:rPr lang="en-US" sz="1200" kern="1200" baseline="0" dirty="0" smtClean="0">
                <a:solidFill>
                  <a:schemeClr val="tx1"/>
                </a:solidFill>
                <a:latin typeface="+mn-lt"/>
                <a:ea typeface="+mn-ea"/>
                <a:cs typeface="+mn-cs"/>
              </a:rPr>
              <a:t>integrations are common business practices in tourism business. A tour operator maintains</a:t>
            </a:r>
          </a:p>
          <a:p>
            <a:r>
              <a:rPr lang="en-US" sz="1200" kern="1200" baseline="0" dirty="0" smtClean="0">
                <a:solidFill>
                  <a:schemeClr val="tx1"/>
                </a:solidFill>
                <a:latin typeface="+mn-lt"/>
                <a:ea typeface="+mn-ea"/>
                <a:cs typeface="+mn-cs"/>
              </a:rPr>
              <a:t>integration with another tour operator in another city for use of common resources.</a:t>
            </a:r>
          </a:p>
          <a:p>
            <a:r>
              <a:rPr lang="en-US" sz="1200" kern="1200" baseline="0" dirty="0" smtClean="0">
                <a:solidFill>
                  <a:schemeClr val="tx1"/>
                </a:solidFill>
                <a:latin typeface="+mn-lt"/>
                <a:ea typeface="+mn-ea"/>
                <a:cs typeface="+mn-cs"/>
              </a:rPr>
              <a:t>A tour operator wishes to establish business link with hotels, airlines, railways,</a:t>
            </a:r>
          </a:p>
          <a:p>
            <a:r>
              <a:rPr lang="en-US" sz="1200" kern="1200" baseline="0" dirty="0" smtClean="0">
                <a:solidFill>
                  <a:schemeClr val="tx1"/>
                </a:solidFill>
                <a:latin typeface="+mn-lt"/>
                <a:ea typeface="+mn-ea"/>
                <a:cs typeface="+mn-cs"/>
              </a:rPr>
              <a:t>transport operators, etc for optimizing resources. Integration enables a travel agent or tour</a:t>
            </a:r>
          </a:p>
          <a:p>
            <a:r>
              <a:rPr lang="en-US" sz="1200" kern="1200" baseline="0" dirty="0" smtClean="0">
                <a:solidFill>
                  <a:schemeClr val="tx1"/>
                </a:solidFill>
                <a:latin typeface="+mn-lt"/>
                <a:ea typeface="+mn-ea"/>
                <a:cs typeface="+mn-cs"/>
              </a:rPr>
              <a:t>operator to increase its market share. It simultaneously reduces the risk of loss and fear of</a:t>
            </a:r>
          </a:p>
          <a:p>
            <a:r>
              <a:rPr lang="en-US" sz="1200" kern="1200" baseline="0" dirty="0" smtClean="0">
                <a:solidFill>
                  <a:schemeClr val="tx1"/>
                </a:solidFill>
                <a:latin typeface="+mn-lt"/>
                <a:ea typeface="+mn-ea"/>
                <a:cs typeface="+mn-cs"/>
              </a:rPr>
              <a:t>competitive forces. There are horizontal and vertical integration in travel trade. The former</a:t>
            </a:r>
          </a:p>
          <a:p>
            <a:r>
              <a:rPr lang="en-US" sz="1200" kern="1200" baseline="0" dirty="0" smtClean="0">
                <a:solidFill>
                  <a:schemeClr val="tx1"/>
                </a:solidFill>
                <a:latin typeface="+mn-lt"/>
                <a:ea typeface="+mn-ea"/>
                <a:cs typeface="+mn-cs"/>
              </a:rPr>
              <a:t>is meant for business linkage between airlines or among airlines and the later is known for</a:t>
            </a:r>
          </a:p>
          <a:p>
            <a:r>
              <a:rPr lang="en-US" sz="1200" kern="1200" baseline="0" dirty="0" smtClean="0">
                <a:solidFill>
                  <a:schemeClr val="tx1"/>
                </a:solidFill>
                <a:latin typeface="+mn-lt"/>
                <a:ea typeface="+mn-ea"/>
                <a:cs typeface="+mn-cs"/>
              </a:rPr>
              <a:t>linkage between airline and hotel or between tour operators between cruise lines. There are</a:t>
            </a:r>
          </a:p>
          <a:p>
            <a:r>
              <a:rPr lang="en-US" sz="1200" kern="1200" baseline="0" dirty="0" smtClean="0">
                <a:solidFill>
                  <a:schemeClr val="tx1"/>
                </a:solidFill>
                <a:latin typeface="+mn-lt"/>
                <a:ea typeface="+mn-ea"/>
                <a:cs typeface="+mn-cs"/>
              </a:rPr>
              <a:t>benefits of integration as well as risks of doing integration. These are the following benefits.</a:t>
            </a:r>
          </a:p>
          <a:p>
            <a:r>
              <a:rPr lang="en-US" sz="1200" b="1" kern="1200" baseline="0" dirty="0" smtClean="0">
                <a:solidFill>
                  <a:schemeClr val="tx1"/>
                </a:solidFill>
                <a:latin typeface="+mn-lt"/>
                <a:ea typeface="+mn-ea"/>
                <a:cs typeface="+mn-cs"/>
              </a:rPr>
              <a:t>Economics of Scales</a:t>
            </a:r>
          </a:p>
          <a:p>
            <a:r>
              <a:rPr lang="en-US" sz="1200" kern="1200" baseline="0" dirty="0" smtClean="0">
                <a:solidFill>
                  <a:schemeClr val="tx1"/>
                </a:solidFill>
                <a:latin typeface="+mn-lt"/>
                <a:ea typeface="+mn-ea"/>
                <a:cs typeface="+mn-cs"/>
              </a:rPr>
              <a:t>This concept is very common in business and it would be more appropriate in tour</a:t>
            </a:r>
          </a:p>
          <a:p>
            <a:r>
              <a:rPr lang="en-US" sz="1200" kern="1200" baseline="0" dirty="0" smtClean="0">
                <a:solidFill>
                  <a:schemeClr val="tx1"/>
                </a:solidFill>
                <a:latin typeface="+mn-lt"/>
                <a:ea typeface="+mn-ea"/>
                <a:cs typeface="+mn-cs"/>
              </a:rPr>
              <a:t>operation and travel agency business. The volume of productions and sales would be more</a:t>
            </a:r>
          </a:p>
          <a:p>
            <a:r>
              <a:rPr lang="en-US" sz="1200" kern="1200" baseline="0" dirty="0" smtClean="0">
                <a:solidFill>
                  <a:schemeClr val="tx1"/>
                </a:solidFill>
                <a:latin typeface="+mn-lt"/>
                <a:ea typeface="+mn-ea"/>
                <a:cs typeface="+mn-cs"/>
              </a:rPr>
              <a:t>that leads to providing more profits. The cost of production can be drastically minimized</a:t>
            </a:r>
          </a:p>
          <a:p>
            <a:r>
              <a:rPr lang="en-US" sz="1200" kern="1200" baseline="0" dirty="0" smtClean="0">
                <a:solidFill>
                  <a:schemeClr val="tx1"/>
                </a:solidFill>
                <a:latin typeface="+mn-lt"/>
                <a:ea typeface="+mn-ea"/>
                <a:cs typeface="+mn-cs"/>
              </a:rPr>
              <a:t>with the help of integration. For example, a tour operator can take care of marketing, sales</a:t>
            </a:r>
          </a:p>
          <a:p>
            <a:r>
              <a:rPr lang="en-US" sz="1200" kern="1200" baseline="0" dirty="0" smtClean="0">
                <a:solidFill>
                  <a:schemeClr val="tx1"/>
                </a:solidFill>
                <a:latin typeface="+mn-lt"/>
                <a:ea typeface="+mn-ea"/>
                <a:cs typeface="+mn-cs"/>
              </a:rPr>
              <a:t>and customer care of an airline or hotel operator or they can jointly do the marketing.</a:t>
            </a:r>
          </a:p>
          <a:p>
            <a:r>
              <a:rPr lang="en-US" sz="1200" b="1" kern="1200" baseline="0" dirty="0" smtClean="0">
                <a:solidFill>
                  <a:schemeClr val="tx1"/>
                </a:solidFill>
                <a:latin typeface="+mn-lt"/>
                <a:ea typeface="+mn-ea"/>
                <a:cs typeface="+mn-cs"/>
              </a:rPr>
              <a:t>Avoidance of Middlemen</a:t>
            </a:r>
          </a:p>
          <a:p>
            <a:r>
              <a:rPr lang="en-US" sz="1200" kern="1200" baseline="0" dirty="0" smtClean="0">
                <a:solidFill>
                  <a:schemeClr val="tx1"/>
                </a:solidFill>
                <a:latin typeface="+mn-lt"/>
                <a:ea typeface="+mn-ea"/>
                <a:cs typeface="+mn-cs"/>
              </a:rPr>
              <a:t>Integration can link the tour operator with primary service provider directly.</a:t>
            </a:r>
          </a:p>
          <a:p>
            <a:r>
              <a:rPr lang="en-US" sz="1200" b="1" kern="1200" baseline="0" dirty="0" smtClean="0">
                <a:solidFill>
                  <a:schemeClr val="tx1"/>
                </a:solidFill>
                <a:latin typeface="+mn-lt"/>
                <a:ea typeface="+mn-ea"/>
                <a:cs typeface="+mn-cs"/>
              </a:rPr>
              <a:t>Consolidation of Market</a:t>
            </a:r>
          </a:p>
          <a:p>
            <a:r>
              <a:rPr lang="en-US" sz="1200" kern="1200" baseline="0" dirty="0" smtClean="0">
                <a:solidFill>
                  <a:schemeClr val="tx1"/>
                </a:solidFill>
                <a:latin typeface="+mn-lt"/>
                <a:ea typeface="+mn-ea"/>
                <a:cs typeface="+mn-cs"/>
              </a:rPr>
              <a:t>Integration can increase the market share and it simultaneously helps in dominating</a:t>
            </a:r>
          </a:p>
          <a:p>
            <a:r>
              <a:rPr lang="en-US" sz="1200" kern="1200" baseline="0" dirty="0" smtClean="0">
                <a:solidFill>
                  <a:schemeClr val="tx1"/>
                </a:solidFill>
                <a:latin typeface="+mn-lt"/>
                <a:ea typeface="+mn-ea"/>
                <a:cs typeface="+mn-cs"/>
              </a:rPr>
              <a:t>the market.</a:t>
            </a:r>
          </a:p>
          <a:p>
            <a:r>
              <a:rPr lang="en-US" sz="1200" b="1" kern="1200" baseline="0" dirty="0" smtClean="0">
                <a:solidFill>
                  <a:schemeClr val="tx1"/>
                </a:solidFill>
                <a:latin typeface="+mn-lt"/>
                <a:ea typeface="+mn-ea"/>
                <a:cs typeface="+mn-cs"/>
              </a:rPr>
              <a:t>Control over Supply for More Bargaining Power</a:t>
            </a:r>
          </a:p>
          <a:p>
            <a:r>
              <a:rPr lang="en-US" sz="1200" kern="1200" baseline="0" dirty="0" smtClean="0">
                <a:solidFill>
                  <a:schemeClr val="tx1"/>
                </a:solidFill>
                <a:latin typeface="+mn-lt"/>
                <a:ea typeface="+mn-ea"/>
                <a:cs typeface="+mn-cs"/>
              </a:rPr>
              <a:t>Merger and acquisitions can help travel agency and tour operator to have more</a:t>
            </a:r>
          </a:p>
          <a:p>
            <a:r>
              <a:rPr lang="en-US" sz="1200" kern="1200" baseline="0" dirty="0" smtClean="0">
                <a:solidFill>
                  <a:schemeClr val="tx1"/>
                </a:solidFill>
                <a:latin typeface="+mn-lt"/>
                <a:ea typeface="+mn-ea"/>
                <a:cs typeface="+mn-cs"/>
              </a:rPr>
              <a:t>control over supply of package tours in market. The acquisition of SITA World Travel India</a:t>
            </a:r>
          </a:p>
          <a:p>
            <a:r>
              <a:rPr lang="en-US" sz="1200" kern="1200" baseline="0" dirty="0" smtClean="0">
                <a:solidFill>
                  <a:schemeClr val="tx1"/>
                </a:solidFill>
                <a:latin typeface="+mn-lt"/>
                <a:ea typeface="+mn-ea"/>
                <a:cs typeface="+mn-cs"/>
              </a:rPr>
              <a:t>Ltd by </a:t>
            </a:r>
            <a:r>
              <a:rPr lang="en-US" sz="1200" kern="1200" baseline="0" dirty="0" err="1" smtClean="0">
                <a:solidFill>
                  <a:schemeClr val="tx1"/>
                </a:solidFill>
                <a:latin typeface="+mn-lt"/>
                <a:ea typeface="+mn-ea"/>
                <a:cs typeface="+mn-cs"/>
              </a:rPr>
              <a:t>Kuoni</a:t>
            </a:r>
            <a:r>
              <a:rPr lang="en-US" sz="1200" kern="1200" baseline="0" dirty="0" smtClean="0">
                <a:solidFill>
                  <a:schemeClr val="tx1"/>
                </a:solidFill>
                <a:latin typeface="+mn-lt"/>
                <a:ea typeface="+mn-ea"/>
                <a:cs typeface="+mn-cs"/>
              </a:rPr>
              <a:t> has increased the market share of outbound business of </a:t>
            </a:r>
            <a:r>
              <a:rPr lang="en-US" sz="1200" kern="1200" baseline="0" dirty="0" err="1" smtClean="0">
                <a:solidFill>
                  <a:schemeClr val="tx1"/>
                </a:solidFill>
                <a:latin typeface="+mn-lt"/>
                <a:ea typeface="+mn-ea"/>
                <a:cs typeface="+mn-cs"/>
              </a:rPr>
              <a:t>Kuoni</a:t>
            </a:r>
            <a:r>
              <a:rPr lang="en-US" sz="1200" kern="1200" baseline="0" dirty="0" smtClean="0">
                <a:solidFill>
                  <a:schemeClr val="tx1"/>
                </a:solidFill>
                <a:latin typeface="+mn-lt"/>
                <a:ea typeface="+mn-ea"/>
                <a:cs typeface="+mn-cs"/>
              </a:rPr>
              <a:t>. At the same</a:t>
            </a:r>
          </a:p>
          <a:p>
            <a:r>
              <a:rPr lang="en-US" sz="1200" kern="1200" baseline="0" dirty="0" smtClean="0">
                <a:solidFill>
                  <a:schemeClr val="tx1"/>
                </a:solidFill>
                <a:latin typeface="+mn-lt"/>
                <a:ea typeface="+mn-ea"/>
                <a:cs typeface="+mn-cs"/>
              </a:rPr>
              <a:t>time, tour operator can secure some bargaining power for booking hotel rooms and airline</a:t>
            </a:r>
          </a:p>
          <a:p>
            <a:r>
              <a:rPr lang="en-US" sz="1200" kern="1200" baseline="0" dirty="0" smtClean="0">
                <a:solidFill>
                  <a:schemeClr val="tx1"/>
                </a:solidFill>
                <a:latin typeface="+mn-lt"/>
                <a:ea typeface="+mn-ea"/>
                <a:cs typeface="+mn-cs"/>
              </a:rPr>
              <a:t>seats.</a:t>
            </a:r>
          </a:p>
          <a:p>
            <a:r>
              <a:rPr lang="en-US" sz="1200" b="1" kern="1200" baseline="0" dirty="0" smtClean="0">
                <a:solidFill>
                  <a:schemeClr val="tx1"/>
                </a:solidFill>
                <a:latin typeface="+mn-lt"/>
                <a:ea typeface="+mn-ea"/>
                <a:cs typeface="+mn-cs"/>
              </a:rPr>
              <a:t>Horizontal Integration</a:t>
            </a:r>
          </a:p>
          <a:p>
            <a:r>
              <a:rPr lang="en-US" sz="1200" kern="1200" baseline="0" dirty="0" smtClean="0">
                <a:solidFill>
                  <a:schemeClr val="tx1"/>
                </a:solidFill>
                <a:latin typeface="+mn-lt"/>
                <a:ea typeface="+mn-ea"/>
                <a:cs typeface="+mn-cs"/>
              </a:rPr>
              <a:t>It involves two tour operators or two travel agencies or two hotels and two airlines</a:t>
            </a:r>
          </a:p>
          <a:p>
            <a:r>
              <a:rPr lang="en-US" sz="1200" kern="1200" baseline="0" dirty="0" smtClean="0">
                <a:solidFill>
                  <a:schemeClr val="tx1"/>
                </a:solidFill>
                <a:latin typeface="+mn-lt"/>
                <a:ea typeface="+mn-ea"/>
                <a:cs typeface="+mn-cs"/>
              </a:rPr>
              <a:t>for amalgamation of competitive product through merger or acquisitions. This integration</a:t>
            </a:r>
          </a:p>
          <a:p>
            <a:r>
              <a:rPr lang="en-US" sz="1200" kern="1200" baseline="0" dirty="0" smtClean="0">
                <a:solidFill>
                  <a:schemeClr val="tx1"/>
                </a:solidFill>
                <a:latin typeface="+mn-lt"/>
                <a:ea typeface="+mn-ea"/>
                <a:cs typeface="+mn-cs"/>
              </a:rPr>
              <a:t>helps the players offer complementary products and minimize unfair competition. For</a:t>
            </a:r>
          </a:p>
          <a:p>
            <a:r>
              <a:rPr lang="en-US" sz="1200" kern="1200" baseline="0" dirty="0" smtClean="0">
                <a:solidFill>
                  <a:schemeClr val="tx1"/>
                </a:solidFill>
                <a:latin typeface="+mn-lt"/>
                <a:ea typeface="+mn-ea"/>
                <a:cs typeface="+mn-cs"/>
              </a:rPr>
              <a:t>example, Thomas Cook has taken over TCI for inbound tours in India and LKP for foreign</a:t>
            </a:r>
          </a:p>
          <a:p>
            <a:r>
              <a:rPr lang="en-US" sz="1200" kern="1200" baseline="0" dirty="0" smtClean="0">
                <a:solidFill>
                  <a:schemeClr val="tx1"/>
                </a:solidFill>
                <a:latin typeface="+mn-lt"/>
                <a:ea typeface="+mn-ea"/>
                <a:cs typeface="+mn-cs"/>
              </a:rPr>
              <a:t>exchange. Horizontal integration is established between producers of services offering</a:t>
            </a:r>
          </a:p>
          <a:p>
            <a:r>
              <a:rPr lang="en-US" sz="1200" kern="1200" baseline="0" dirty="0" smtClean="0">
                <a:solidFill>
                  <a:schemeClr val="tx1"/>
                </a:solidFill>
                <a:latin typeface="+mn-lt"/>
                <a:ea typeface="+mn-ea"/>
                <a:cs typeface="+mn-cs"/>
              </a:rPr>
              <a:t>complementary rather than competitive products.</a:t>
            </a:r>
          </a:p>
          <a:p>
            <a:r>
              <a:rPr lang="en-US" sz="1200" b="1" kern="1200" baseline="0" dirty="0" smtClean="0">
                <a:solidFill>
                  <a:schemeClr val="tx1"/>
                </a:solidFill>
                <a:latin typeface="+mn-lt"/>
                <a:ea typeface="+mn-ea"/>
                <a:cs typeface="+mn-cs"/>
              </a:rPr>
              <a:t>Vertical Integration</a:t>
            </a:r>
          </a:p>
          <a:p>
            <a:r>
              <a:rPr lang="en-US" sz="1200" kern="1200" baseline="0" dirty="0" smtClean="0">
                <a:solidFill>
                  <a:schemeClr val="tx1"/>
                </a:solidFill>
                <a:latin typeface="+mn-lt"/>
                <a:ea typeface="+mn-ea"/>
                <a:cs typeface="+mn-cs"/>
              </a:rPr>
              <a:t>It is a type of integration that links between airline and hotel or tour operator and</a:t>
            </a:r>
          </a:p>
          <a:p>
            <a:r>
              <a:rPr lang="en-US" sz="1200" kern="1200" baseline="0" dirty="0" smtClean="0">
                <a:solidFill>
                  <a:schemeClr val="tx1"/>
                </a:solidFill>
                <a:latin typeface="+mn-lt"/>
                <a:ea typeface="+mn-ea"/>
                <a:cs typeface="+mn-cs"/>
              </a:rPr>
              <a:t>airline or hotel for mutual benefits. For example, an airline gets integrated with tour operator</a:t>
            </a:r>
          </a:p>
          <a:p>
            <a:r>
              <a:rPr lang="en-US" sz="1200" kern="1200" baseline="0" dirty="0" smtClean="0">
                <a:solidFill>
                  <a:schemeClr val="tx1"/>
                </a:solidFill>
                <a:latin typeface="+mn-lt"/>
                <a:ea typeface="+mn-ea"/>
                <a:cs typeface="+mn-cs"/>
              </a:rPr>
              <a:t>for sale of tickets and tour operator gets integrated with airline for more sales of tickets</a:t>
            </a:r>
          </a:p>
          <a:p>
            <a:r>
              <a:rPr lang="en-US" sz="1200" kern="1200" baseline="0" dirty="0" smtClean="0">
                <a:solidFill>
                  <a:schemeClr val="tx1"/>
                </a:solidFill>
                <a:latin typeface="+mn-lt"/>
                <a:ea typeface="+mn-ea"/>
                <a:cs typeface="+mn-cs"/>
              </a:rPr>
              <a:t>leading to more commission. Big corporate airlines and hotel companies have owned travel</a:t>
            </a:r>
          </a:p>
          <a:p>
            <a:r>
              <a:rPr lang="en-US" sz="1200" kern="1200" baseline="0" dirty="0" smtClean="0">
                <a:solidFill>
                  <a:schemeClr val="tx1"/>
                </a:solidFill>
                <a:latin typeface="+mn-lt"/>
                <a:ea typeface="+mn-ea"/>
                <a:cs typeface="+mn-cs"/>
              </a:rPr>
              <a:t>agencies at key destinations for increasing the volume of business and gaining competitive</a:t>
            </a:r>
          </a:p>
          <a:p>
            <a:r>
              <a:rPr lang="en-US" sz="1200" kern="1200" baseline="0" dirty="0" smtClean="0">
                <a:solidFill>
                  <a:schemeClr val="tx1"/>
                </a:solidFill>
                <a:latin typeface="+mn-lt"/>
                <a:ea typeface="+mn-ea"/>
                <a:cs typeface="+mn-cs"/>
              </a:rPr>
              <a:t>edge over other competitors.</a:t>
            </a:r>
          </a:p>
          <a:p>
            <a:r>
              <a:rPr lang="en-US" sz="1200" kern="1200" baseline="0" dirty="0" smtClean="0">
                <a:solidFill>
                  <a:schemeClr val="tx1"/>
                </a:solidFill>
                <a:latin typeface="+mn-lt"/>
                <a:ea typeface="+mn-ea"/>
                <a:cs typeface="+mn-cs"/>
              </a:rPr>
              <a:t>Needless to say, travel agency and tour operation business is facing cut-throat</a:t>
            </a:r>
          </a:p>
          <a:p>
            <a:r>
              <a:rPr lang="en-US" sz="1200" kern="1200" baseline="0" dirty="0" smtClean="0">
                <a:solidFill>
                  <a:schemeClr val="tx1"/>
                </a:solidFill>
                <a:latin typeface="+mn-lt"/>
                <a:ea typeface="+mn-ea"/>
                <a:cs typeface="+mn-cs"/>
              </a:rPr>
              <a:t>competition due to the rising number of small players entering into the package tour</a:t>
            </a:r>
          </a:p>
          <a:p>
            <a:r>
              <a:rPr lang="en-US" sz="1200" kern="1200" baseline="0" dirty="0" smtClean="0">
                <a:solidFill>
                  <a:schemeClr val="tx1"/>
                </a:solidFill>
                <a:latin typeface="+mn-lt"/>
                <a:ea typeface="+mn-ea"/>
                <a:cs typeface="+mn-cs"/>
              </a:rPr>
              <a:t>market. In the last two decades, many multinational travel companies have forayed into the</a:t>
            </a:r>
          </a:p>
          <a:p>
            <a:r>
              <a:rPr lang="en-US" sz="1200" kern="1200" baseline="0" dirty="0" smtClean="0">
                <a:solidFill>
                  <a:schemeClr val="tx1"/>
                </a:solidFill>
                <a:latin typeface="+mn-lt"/>
                <a:ea typeface="+mn-ea"/>
                <a:cs typeface="+mn-cs"/>
              </a:rPr>
              <a:t>Indian market and posed serious challenge to the Indian traditional companies. This has</a:t>
            </a:r>
          </a:p>
          <a:p>
            <a:r>
              <a:rPr lang="en-US" sz="1200" kern="1200" baseline="0" dirty="0" smtClean="0">
                <a:solidFill>
                  <a:schemeClr val="tx1"/>
                </a:solidFill>
                <a:latin typeface="+mn-lt"/>
                <a:ea typeface="+mn-ea"/>
                <a:cs typeface="+mn-cs"/>
              </a:rPr>
              <a:t>become possible due to change in government policies like deregulation of domestic and</a:t>
            </a:r>
          </a:p>
          <a:p>
            <a:r>
              <a:rPr lang="en-US" sz="1200" kern="1200" baseline="0" dirty="0" smtClean="0">
                <a:solidFill>
                  <a:schemeClr val="tx1"/>
                </a:solidFill>
                <a:latin typeface="+mn-lt"/>
                <a:ea typeface="+mn-ea"/>
                <a:cs typeface="+mn-cs"/>
              </a:rPr>
              <a:t>international airlines under the Open Sky Policy, liberalization of guidelines for transport</a:t>
            </a:r>
          </a:p>
          <a:p>
            <a:r>
              <a:rPr lang="en-US" sz="1200" kern="1200" baseline="0" dirty="0" smtClean="0">
                <a:solidFill>
                  <a:schemeClr val="tx1"/>
                </a:solidFill>
                <a:latin typeface="+mn-lt"/>
                <a:ea typeface="+mn-ea"/>
                <a:cs typeface="+mn-cs"/>
              </a:rPr>
              <a:t>operators, hotel and restaurant companies, theme parks, etc. Thus, integration is the need</a:t>
            </a:r>
          </a:p>
          <a:p>
            <a:r>
              <a:rPr lang="en-US" sz="1200" kern="1200" baseline="0" dirty="0" smtClean="0">
                <a:solidFill>
                  <a:schemeClr val="tx1"/>
                </a:solidFill>
                <a:latin typeface="+mn-lt"/>
                <a:ea typeface="+mn-ea"/>
                <a:cs typeface="+mn-cs"/>
              </a:rPr>
              <a:t>of the hour due to the economic volatility and socio-political risk factors. It is however</a:t>
            </a:r>
          </a:p>
          <a:p>
            <a:r>
              <a:rPr lang="en-US" sz="1200" kern="1200" baseline="0" dirty="0" smtClean="0">
                <a:solidFill>
                  <a:schemeClr val="tx1"/>
                </a:solidFill>
                <a:latin typeface="+mn-lt"/>
                <a:ea typeface="+mn-ea"/>
                <a:cs typeface="+mn-cs"/>
              </a:rPr>
              <a:t>important to note here that multinational travel companies like Cox and Kings and </a:t>
            </a:r>
            <a:r>
              <a:rPr lang="en-US" sz="1200" kern="1200" baseline="0" dirty="0" err="1" smtClean="0">
                <a:solidFill>
                  <a:schemeClr val="tx1"/>
                </a:solidFill>
                <a:latin typeface="+mn-lt"/>
                <a:ea typeface="+mn-ea"/>
                <a:cs typeface="+mn-cs"/>
              </a:rPr>
              <a:t>Kuoni</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have thrown open challenges to India travel companies to seek their ways to become more</a:t>
            </a:r>
          </a:p>
          <a:p>
            <a:r>
              <a:rPr lang="en-US" sz="1200" kern="1200" baseline="0" dirty="0" smtClean="0">
                <a:solidFill>
                  <a:schemeClr val="tx1"/>
                </a:solidFill>
                <a:latin typeface="+mn-lt"/>
                <a:ea typeface="+mn-ea"/>
                <a:cs typeface="+mn-cs"/>
              </a:rPr>
              <a:t>aggressive in selling package tours..</a:t>
            </a:r>
          </a:p>
          <a:p>
            <a:r>
              <a:rPr lang="en-US" sz="1200" b="1" kern="1200" baseline="0" dirty="0" smtClean="0">
                <a:solidFill>
                  <a:schemeClr val="tx1"/>
                </a:solidFill>
                <a:latin typeface="+mn-lt"/>
                <a:ea typeface="+mn-ea"/>
                <a:cs typeface="+mn-cs"/>
              </a:rPr>
              <a:t>Linkages for Effective Distribution of Services</a:t>
            </a:r>
          </a:p>
          <a:p>
            <a:r>
              <a:rPr lang="en-US" sz="1200" kern="1200" baseline="0" dirty="0" smtClean="0">
                <a:solidFill>
                  <a:schemeClr val="tx1"/>
                </a:solidFill>
                <a:latin typeface="+mn-lt"/>
                <a:ea typeface="+mn-ea"/>
                <a:cs typeface="+mn-cs"/>
              </a:rPr>
              <a:t>Tour operator is a partner of a dynamic travel distribution channel through which</a:t>
            </a:r>
          </a:p>
          <a:p>
            <a:r>
              <a:rPr lang="en-US" sz="1200" kern="1200" baseline="0" dirty="0" smtClean="0">
                <a:solidFill>
                  <a:schemeClr val="tx1"/>
                </a:solidFill>
                <a:latin typeface="+mn-lt"/>
                <a:ea typeface="+mn-ea"/>
                <a:cs typeface="+mn-cs"/>
              </a:rPr>
              <a:t>buying and selling of package tours is possible in a long-term basis. The vertical integration</a:t>
            </a:r>
          </a:p>
          <a:p>
            <a:r>
              <a:rPr lang="en-US" sz="1200" kern="1200" baseline="0" dirty="0" smtClean="0">
                <a:solidFill>
                  <a:schemeClr val="tx1"/>
                </a:solidFill>
                <a:latin typeface="+mn-lt"/>
                <a:ea typeface="+mn-ea"/>
                <a:cs typeface="+mn-cs"/>
              </a:rPr>
              <a:t>establishes continuous relationship with many direct and indirect providers of services to</a:t>
            </a:r>
          </a:p>
          <a:p>
            <a:r>
              <a:rPr lang="en-US" sz="1200" kern="1200" baseline="0" dirty="0" smtClean="0">
                <a:solidFill>
                  <a:schemeClr val="tx1"/>
                </a:solidFill>
                <a:latin typeface="+mn-lt"/>
                <a:ea typeface="+mn-ea"/>
                <a:cs typeface="+mn-cs"/>
              </a:rPr>
              <a:t>tourists. Tour operators bring the principal suppliers to a common network. These principal</a:t>
            </a:r>
          </a:p>
          <a:p>
            <a:r>
              <a:rPr lang="en-US" sz="1200" kern="1200" baseline="0" dirty="0" smtClean="0">
                <a:solidFill>
                  <a:schemeClr val="tx1"/>
                </a:solidFill>
                <a:latin typeface="+mn-lt"/>
                <a:ea typeface="+mn-ea"/>
                <a:cs typeface="+mn-cs"/>
              </a:rPr>
              <a:t>suppliers are transport operators, airlines and charter flights, cruise line companies, railways</a:t>
            </a:r>
          </a:p>
          <a:p>
            <a:r>
              <a:rPr lang="en-US" sz="1200" kern="1200" baseline="0" dirty="0" smtClean="0">
                <a:solidFill>
                  <a:schemeClr val="tx1"/>
                </a:solidFill>
                <a:latin typeface="+mn-lt"/>
                <a:ea typeface="+mn-ea"/>
                <a:cs typeface="+mn-cs"/>
              </a:rPr>
              <a:t>and car rental companies, hotels and event mangers. They are selected on the basis of</a:t>
            </a:r>
          </a:p>
          <a:p>
            <a:r>
              <a:rPr lang="en-US" sz="1200" kern="1200" baseline="0" dirty="0" smtClean="0">
                <a:solidFill>
                  <a:schemeClr val="tx1"/>
                </a:solidFill>
                <a:latin typeface="+mn-lt"/>
                <a:ea typeface="+mn-ea"/>
                <a:cs typeface="+mn-cs"/>
              </a:rPr>
              <a:t>location, existence, service quality, physical facility, credit facility, etc. Tour operators make</a:t>
            </a:r>
          </a:p>
          <a:p>
            <a:r>
              <a:rPr lang="en-US" sz="1200" kern="1200" baseline="0" dirty="0" smtClean="0">
                <a:solidFill>
                  <a:schemeClr val="tx1"/>
                </a:solidFill>
                <a:latin typeface="+mn-lt"/>
                <a:ea typeface="+mn-ea"/>
                <a:cs typeface="+mn-cs"/>
              </a:rPr>
              <a:t>the final contacts with these service providers on the conditions that tourists are served at</a:t>
            </a:r>
          </a:p>
          <a:p>
            <a:r>
              <a:rPr lang="en-US" sz="1200" kern="1200" baseline="0" dirty="0" smtClean="0">
                <a:solidFill>
                  <a:schemeClr val="tx1"/>
                </a:solidFill>
                <a:latin typeface="+mn-lt"/>
                <a:ea typeface="+mn-ea"/>
                <a:cs typeface="+mn-cs"/>
              </a:rPr>
              <a:t>the destinations. It is essential to have up-linking networks for arranging services and get</a:t>
            </a:r>
          </a:p>
          <a:p>
            <a:r>
              <a:rPr lang="en-US" sz="1200" kern="1200" baseline="0" dirty="0" smtClean="0">
                <a:solidFill>
                  <a:schemeClr val="tx1"/>
                </a:solidFill>
                <a:latin typeface="+mn-lt"/>
                <a:ea typeface="+mn-ea"/>
                <a:cs typeface="+mn-cs"/>
              </a:rPr>
              <a:t>the services delivered directly through the primary service providers.</a:t>
            </a:r>
          </a:p>
          <a:p>
            <a:r>
              <a:rPr lang="en-US" sz="1200" kern="1200" baseline="0" dirty="0" smtClean="0">
                <a:solidFill>
                  <a:schemeClr val="tx1"/>
                </a:solidFill>
                <a:latin typeface="+mn-lt"/>
                <a:ea typeface="+mn-ea"/>
                <a:cs typeface="+mn-cs"/>
              </a:rPr>
              <a:t>When tour operators are ready with package tour to be promoted in market, they prefer</a:t>
            </a:r>
          </a:p>
          <a:p>
            <a:r>
              <a:rPr lang="en-US" sz="1200" kern="1200" baseline="0" dirty="0" smtClean="0">
                <a:solidFill>
                  <a:schemeClr val="tx1"/>
                </a:solidFill>
                <a:latin typeface="+mn-lt"/>
                <a:ea typeface="+mn-ea"/>
                <a:cs typeface="+mn-cs"/>
              </a:rPr>
              <a:t>to promote it through organized channels and in certain cases clients buy directly from</a:t>
            </a:r>
          </a:p>
          <a:p>
            <a:r>
              <a:rPr lang="en-US" sz="1200" kern="1200" baseline="0" dirty="0" smtClean="0">
                <a:solidFill>
                  <a:schemeClr val="tx1"/>
                </a:solidFill>
                <a:latin typeface="+mn-lt"/>
                <a:ea typeface="+mn-ea"/>
                <a:cs typeface="+mn-cs"/>
              </a:rPr>
              <a:t>them. Figure highlights the selling of package tours to the end users (Tourists) through</a:t>
            </a:r>
          </a:p>
          <a:p>
            <a:r>
              <a:rPr lang="en-US" sz="1200" kern="1200" baseline="0" dirty="0" smtClean="0">
                <a:solidFill>
                  <a:schemeClr val="tx1"/>
                </a:solidFill>
                <a:latin typeface="+mn-lt"/>
                <a:ea typeface="+mn-ea"/>
                <a:cs typeface="+mn-cs"/>
              </a:rPr>
              <a:t>online marketing or directing marketing or retail travel agents. What tour operators plan</a:t>
            </a:r>
          </a:p>
          <a:p>
            <a:r>
              <a:rPr lang="en-US" sz="1200" kern="1200" baseline="0" dirty="0" smtClean="0">
                <a:solidFill>
                  <a:schemeClr val="tx1"/>
                </a:solidFill>
                <a:latin typeface="+mn-lt"/>
                <a:ea typeface="+mn-ea"/>
                <a:cs typeface="+mn-cs"/>
              </a:rPr>
              <a:t>for the sale of package tours is that they open new branches in big cities and appoint several</a:t>
            </a:r>
          </a:p>
          <a:p>
            <a:r>
              <a:rPr lang="en-US" sz="1200" kern="1200" baseline="0" dirty="0" smtClean="0">
                <a:solidFill>
                  <a:schemeClr val="tx1"/>
                </a:solidFill>
                <a:latin typeface="+mn-lt"/>
                <a:ea typeface="+mn-ea"/>
                <a:cs typeface="+mn-cs"/>
              </a:rPr>
              <a:t>retail travel agents in the smaller cities. Tour operators also accredit retail agents by giving</a:t>
            </a:r>
          </a:p>
          <a:p>
            <a:r>
              <a:rPr lang="en-US" sz="1200" kern="1200" baseline="0" dirty="0" smtClean="0">
                <a:solidFill>
                  <a:schemeClr val="tx1"/>
                </a:solidFill>
                <a:latin typeface="+mn-lt"/>
                <a:ea typeface="+mn-ea"/>
                <a:cs typeface="+mn-cs"/>
              </a:rPr>
              <a:t>franchises. They work together on the condition of 10 to 20 per cent commission and</a:t>
            </a:r>
          </a:p>
          <a:p>
            <a:r>
              <a:rPr lang="en-US" sz="1200" kern="1200" baseline="0" dirty="0" smtClean="0">
                <a:solidFill>
                  <a:schemeClr val="tx1"/>
                </a:solidFill>
                <a:latin typeface="+mn-lt"/>
                <a:ea typeface="+mn-ea"/>
                <a:cs typeface="+mn-cs"/>
              </a:rPr>
              <a:t>performance based rewards. The detail distribution network is given in Figure</a:t>
            </a:r>
            <a:endParaRPr lang="en-US" dirty="0"/>
          </a:p>
        </p:txBody>
      </p:sp>
      <p:sp>
        <p:nvSpPr>
          <p:cNvPr id="4" name="Slide Number Placeholder 3"/>
          <p:cNvSpPr>
            <a:spLocks noGrp="1"/>
          </p:cNvSpPr>
          <p:nvPr>
            <p:ph type="sldNum" sz="quarter" idx="10"/>
          </p:nvPr>
        </p:nvSpPr>
        <p:spPr/>
        <p:txBody>
          <a:bodyPr/>
          <a:lstStyle/>
          <a:p>
            <a:fld id="{5A534117-4C3E-4F9E-9264-F19E971D2D35}"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E690E4-0CCE-45F3-A447-E475ED6A824B}" type="datetimeFigureOut">
              <a:rPr lang="en-US" smtClean="0"/>
              <a:pPr/>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6261C-8776-433C-A3E3-F6DDA586D6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E690E4-0CCE-45F3-A447-E475ED6A824B}" type="datetimeFigureOut">
              <a:rPr lang="en-US" smtClean="0"/>
              <a:pPr/>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6261C-8776-433C-A3E3-F6DDA586D6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E690E4-0CCE-45F3-A447-E475ED6A824B}" type="datetimeFigureOut">
              <a:rPr lang="en-US" smtClean="0"/>
              <a:pPr/>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6261C-8776-433C-A3E3-F6DDA586D6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E690E4-0CCE-45F3-A447-E475ED6A824B}" type="datetimeFigureOut">
              <a:rPr lang="en-US" smtClean="0"/>
              <a:pPr/>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6261C-8776-433C-A3E3-F6DDA586D6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E690E4-0CCE-45F3-A447-E475ED6A824B}" type="datetimeFigureOut">
              <a:rPr lang="en-US" smtClean="0"/>
              <a:pPr/>
              <a:t>5/25/2016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6261C-8776-433C-A3E3-F6DDA586D6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E690E4-0CCE-45F3-A447-E475ED6A824B}" type="datetimeFigureOut">
              <a:rPr lang="en-US" smtClean="0"/>
              <a:pPr/>
              <a:t>5/25/2016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26261C-8776-433C-A3E3-F6DDA586D6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E690E4-0CCE-45F3-A447-E475ED6A824B}" type="datetimeFigureOut">
              <a:rPr lang="en-US" smtClean="0"/>
              <a:pPr/>
              <a:t>5/25/2016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26261C-8776-433C-A3E3-F6DDA586D6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E690E4-0CCE-45F3-A447-E475ED6A824B}" type="datetimeFigureOut">
              <a:rPr lang="en-US" smtClean="0"/>
              <a:pPr/>
              <a:t>5/25/2016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26261C-8776-433C-A3E3-F6DDA586D6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E690E4-0CCE-45F3-A447-E475ED6A824B}" type="datetimeFigureOut">
              <a:rPr lang="en-US" smtClean="0"/>
              <a:pPr/>
              <a:t>5/25/2016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26261C-8776-433C-A3E3-F6DDA586D6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E690E4-0CCE-45F3-A447-E475ED6A824B}" type="datetimeFigureOut">
              <a:rPr lang="en-US" smtClean="0"/>
              <a:pPr/>
              <a:t>5/25/2016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26261C-8776-433C-A3E3-F6DDA586D6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E690E4-0CCE-45F3-A447-E475ED6A824B}" type="datetimeFigureOut">
              <a:rPr lang="en-US" smtClean="0"/>
              <a:pPr/>
              <a:t>5/25/2016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26261C-8776-433C-A3E3-F6DDA586D6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E690E4-0CCE-45F3-A447-E475ED6A824B}" type="datetimeFigureOut">
              <a:rPr lang="en-US" smtClean="0"/>
              <a:pPr/>
              <a:t>5/25/2016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6261C-8776-433C-A3E3-F6DDA586D6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diagramLayout" Target="../diagrams/layout4.xml"/><Relationship Id="rId7" Type="http://schemas.openxmlformats.org/officeDocument/2006/relationships/diagramLayout" Target="../diagrams/layout5.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openxmlformats.org/officeDocument/2006/relationships/diagramData" Target="../diagrams/data5.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diagramColors" Target="../diagrams/colors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838200"/>
          </a:xfrm>
        </p:spPr>
        <p:style>
          <a:lnRef idx="3">
            <a:schemeClr val="lt1"/>
          </a:lnRef>
          <a:fillRef idx="1">
            <a:schemeClr val="accent2"/>
          </a:fillRef>
          <a:effectRef idx="1">
            <a:schemeClr val="accent2"/>
          </a:effectRef>
          <a:fontRef idx="minor">
            <a:schemeClr val="lt1"/>
          </a:fontRef>
        </p:style>
        <p:txBody>
          <a:bodyPr>
            <a:normAutofit/>
          </a:bodyPr>
          <a:lstStyle/>
          <a:p>
            <a:r>
              <a:rPr lang="en-US" sz="2800" dirty="0" smtClean="0">
                <a:latin typeface="Times New Roman" pitchFamily="18" charset="0"/>
                <a:cs typeface="Times New Roman" pitchFamily="18" charset="0"/>
              </a:rPr>
              <a:t>Introduction to Travel Agency and Tour Operations Business</a:t>
            </a:r>
            <a:endParaRPr lang="en-US" sz="2800" dirty="0">
              <a:latin typeface="Times New Roman" pitchFamily="18" charset="0"/>
              <a:cs typeface="Times New Roman" pitchFamily="18" charset="0"/>
            </a:endParaRPr>
          </a:p>
        </p:txBody>
      </p:sp>
      <p:sp>
        <p:nvSpPr>
          <p:cNvPr id="3" name="Subtitle 2"/>
          <p:cNvSpPr>
            <a:spLocks noGrp="1"/>
          </p:cNvSpPr>
          <p:nvPr>
            <p:ph type="subTitle" idx="1"/>
          </p:nvPr>
        </p:nvSpPr>
        <p:spPr>
          <a:xfrm>
            <a:off x="0" y="838200"/>
            <a:ext cx="9144000" cy="6019800"/>
          </a:xfrm>
        </p:spPr>
        <p:txBody>
          <a:bodyPr>
            <a:normAutofit/>
          </a:bodyPr>
          <a:lstStyle/>
          <a:p>
            <a:pPr lvl="0" algn="l"/>
            <a:r>
              <a:rPr lang="en-IN" dirty="0" smtClean="0"/>
              <a:t> </a:t>
            </a:r>
            <a:endParaRPr lang="en-US" dirty="0" smtClean="0"/>
          </a:p>
          <a:p>
            <a:pPr lvl="0"/>
            <a:r>
              <a:rPr lang="en-IN" dirty="0" smtClean="0"/>
              <a:t> </a:t>
            </a:r>
            <a:endParaRPr lang="en-US" dirty="0" smtClean="0"/>
          </a:p>
          <a:p>
            <a:endParaRPr lang="en-US" dirty="0"/>
          </a:p>
        </p:txBody>
      </p:sp>
      <p:graphicFrame>
        <p:nvGraphicFramePr>
          <p:cNvPr id="4" name="Diagram 3"/>
          <p:cNvGraphicFramePr/>
          <p:nvPr/>
        </p:nvGraphicFramePr>
        <p:xfrm>
          <a:off x="304800" y="1143000"/>
          <a:ext cx="8839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800"/>
          </a:xfrm>
        </p:spPr>
        <p:style>
          <a:lnRef idx="3">
            <a:schemeClr val="lt1"/>
          </a:lnRef>
          <a:fillRef idx="1">
            <a:schemeClr val="accent2"/>
          </a:fillRef>
          <a:effectRef idx="1">
            <a:schemeClr val="accent2"/>
          </a:effectRef>
          <a:fontRef idx="minor">
            <a:schemeClr val="lt1"/>
          </a:fontRef>
        </p:style>
        <p:txBody>
          <a:bodyPr>
            <a:normAutofit/>
          </a:bodyPr>
          <a:lstStyle/>
          <a:p>
            <a:r>
              <a:rPr lang="en-US" sz="3600" b="1" dirty="0" smtClean="0">
                <a:latin typeface="Times New Roman" pitchFamily="18" charset="0"/>
                <a:cs typeface="Times New Roman" pitchFamily="18" charset="0"/>
              </a:rPr>
              <a:t>Types of Tour Operators</a:t>
            </a:r>
            <a:endParaRPr lang="en-US" sz="36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685800"/>
            <a:ext cx="9144000" cy="6172200"/>
          </a:xfrm>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pPr algn="l"/>
            <a:r>
              <a:rPr lang="en-US" sz="8000" dirty="0" smtClean="0">
                <a:solidFill>
                  <a:schemeClr val="tx1"/>
                </a:solidFill>
                <a:latin typeface="Times New Roman" pitchFamily="18" charset="0"/>
                <a:cs typeface="Times New Roman" pitchFamily="18" charset="0"/>
              </a:rPr>
              <a:t>According to the MoT, GoI, tour operators can be classified as:</a:t>
            </a:r>
          </a:p>
          <a:p>
            <a:pPr algn="l"/>
            <a:endParaRPr lang="en-US" sz="8000" dirty="0" smtClean="0">
              <a:solidFill>
                <a:schemeClr val="tx1"/>
              </a:solidFill>
              <a:latin typeface="Times New Roman" pitchFamily="18" charset="0"/>
              <a:cs typeface="Times New Roman" pitchFamily="18" charset="0"/>
            </a:endParaRPr>
          </a:p>
          <a:p>
            <a:pPr algn="l">
              <a:buFont typeface="Wingdings" pitchFamily="2" charset="2"/>
              <a:buChar char="Ø"/>
            </a:pPr>
            <a:r>
              <a:rPr lang="en-US" sz="8000" b="1" dirty="0" smtClean="0">
                <a:solidFill>
                  <a:srgbClr val="0070C0"/>
                </a:solidFill>
                <a:latin typeface="Times New Roman" pitchFamily="18" charset="0"/>
                <a:cs typeface="Times New Roman" pitchFamily="18" charset="0"/>
              </a:rPr>
              <a:t>Inbound Tour Operators</a:t>
            </a:r>
          </a:p>
          <a:p>
            <a:pPr algn="l"/>
            <a:r>
              <a:rPr lang="en-US" sz="8000" dirty="0" smtClean="0">
                <a:solidFill>
                  <a:schemeClr val="tx1"/>
                </a:solidFill>
                <a:latin typeface="Times New Roman" pitchFamily="18" charset="0"/>
                <a:cs typeface="Times New Roman" pitchFamily="18" charset="0"/>
              </a:rPr>
              <a:t> An Inbound tour operator is one who makes arrangements for transport, accommodation, sight seeing, entertainment and other tourism related services for foreign tourists</a:t>
            </a:r>
          </a:p>
          <a:p>
            <a:pPr algn="l"/>
            <a:r>
              <a:rPr lang="en-US" sz="8000" dirty="0" smtClean="0">
                <a:solidFill>
                  <a:schemeClr val="tx1"/>
                </a:solidFill>
                <a:latin typeface="Times New Roman" pitchFamily="18" charset="0"/>
                <a:cs typeface="Times New Roman" pitchFamily="18" charset="0"/>
              </a:rPr>
              <a:t> </a:t>
            </a:r>
          </a:p>
          <a:p>
            <a:pPr algn="l">
              <a:buFont typeface="Wingdings" pitchFamily="2" charset="2"/>
              <a:buChar char="Ø"/>
            </a:pPr>
            <a:r>
              <a:rPr lang="en-US" sz="8000" b="1" dirty="0" smtClean="0">
                <a:solidFill>
                  <a:srgbClr val="FF0000"/>
                </a:solidFill>
                <a:latin typeface="Times New Roman" pitchFamily="18" charset="0"/>
                <a:cs typeface="Times New Roman" pitchFamily="18" charset="0"/>
              </a:rPr>
              <a:t>Tourist Transport Operators</a:t>
            </a:r>
          </a:p>
          <a:p>
            <a:pPr algn="l"/>
            <a:r>
              <a:rPr lang="en-US" sz="8000" dirty="0" smtClean="0">
                <a:solidFill>
                  <a:schemeClr val="tx1"/>
                </a:solidFill>
                <a:latin typeface="Times New Roman" pitchFamily="18" charset="0"/>
                <a:cs typeface="Times New Roman" pitchFamily="18" charset="0"/>
              </a:rPr>
              <a:t> A Tourist Transport Operator Organization is one, who provides tourist transport like cars, coaches, boats etc. to tourists for transfers, sightseeing and journeys to tourist places etc.</a:t>
            </a:r>
          </a:p>
          <a:p>
            <a:pPr algn="l"/>
            <a:r>
              <a:rPr lang="en-US" sz="8000" dirty="0" smtClean="0">
                <a:solidFill>
                  <a:schemeClr val="tx1"/>
                </a:solidFill>
                <a:latin typeface="Times New Roman" pitchFamily="18" charset="0"/>
                <a:cs typeface="Times New Roman" pitchFamily="18" charset="0"/>
              </a:rPr>
              <a:t> </a:t>
            </a:r>
          </a:p>
          <a:p>
            <a:pPr algn="l">
              <a:buFont typeface="Wingdings" pitchFamily="2" charset="2"/>
              <a:buChar char="Ø"/>
            </a:pPr>
            <a:r>
              <a:rPr lang="en-US" sz="8000" b="1" dirty="0" smtClean="0">
                <a:solidFill>
                  <a:srgbClr val="7030A0"/>
                </a:solidFill>
                <a:latin typeface="Times New Roman" pitchFamily="18" charset="0"/>
                <a:cs typeface="Times New Roman" pitchFamily="18" charset="0"/>
              </a:rPr>
              <a:t>Adventure Tour Operators</a:t>
            </a:r>
          </a:p>
          <a:p>
            <a:pPr algn="l"/>
            <a:r>
              <a:rPr lang="en-US" sz="8000" dirty="0" smtClean="0">
                <a:solidFill>
                  <a:schemeClr val="tx1"/>
                </a:solidFill>
                <a:latin typeface="Times New Roman" pitchFamily="18" charset="0"/>
                <a:cs typeface="Times New Roman" pitchFamily="18" charset="0"/>
              </a:rPr>
              <a:t> An Adventure Tour Operator is one who is engaged in activities related to Adventure Tourism in India namely, water sports, aero sports, mountaineering, trekking and </a:t>
            </a:r>
            <a:r>
              <a:rPr lang="en-US" sz="8000" dirty="0" err="1" smtClean="0">
                <a:solidFill>
                  <a:schemeClr val="tx1"/>
                </a:solidFill>
                <a:latin typeface="Times New Roman" pitchFamily="18" charset="0"/>
                <a:cs typeface="Times New Roman" pitchFamily="18" charset="0"/>
              </a:rPr>
              <a:t>safaries</a:t>
            </a:r>
            <a:r>
              <a:rPr lang="en-US" sz="8000" dirty="0" smtClean="0">
                <a:solidFill>
                  <a:schemeClr val="tx1"/>
                </a:solidFill>
                <a:latin typeface="Times New Roman" pitchFamily="18" charset="0"/>
                <a:cs typeface="Times New Roman" pitchFamily="18" charset="0"/>
              </a:rPr>
              <a:t> of various kinds, etc. In addition to that he may also make arrangements for transport, accommodation, etc.</a:t>
            </a:r>
          </a:p>
          <a:p>
            <a:pPr algn="l"/>
            <a:r>
              <a:rPr lang="en-US" sz="8000" dirty="0" smtClean="0">
                <a:solidFill>
                  <a:schemeClr val="tx1"/>
                </a:solidFill>
                <a:latin typeface="Times New Roman" pitchFamily="18" charset="0"/>
                <a:cs typeface="Times New Roman" pitchFamily="18" charset="0"/>
              </a:rPr>
              <a:t> </a:t>
            </a:r>
          </a:p>
          <a:p>
            <a:pPr algn="l">
              <a:buFont typeface="Wingdings" pitchFamily="2" charset="2"/>
              <a:buChar char="Ø"/>
            </a:pPr>
            <a:r>
              <a:rPr lang="en-US" sz="8000" b="1" dirty="0" smtClean="0">
                <a:solidFill>
                  <a:schemeClr val="accent6">
                    <a:lumMod val="75000"/>
                  </a:schemeClr>
                </a:solidFill>
                <a:latin typeface="Times New Roman" pitchFamily="18" charset="0"/>
                <a:cs typeface="Times New Roman" pitchFamily="18" charset="0"/>
              </a:rPr>
              <a:t>Domestic Tour Operators</a:t>
            </a:r>
          </a:p>
          <a:p>
            <a:pPr algn="l"/>
            <a:r>
              <a:rPr lang="en-US" sz="8000" dirty="0" smtClean="0">
                <a:solidFill>
                  <a:schemeClr val="tx1"/>
                </a:solidFill>
                <a:latin typeface="Times New Roman" pitchFamily="18" charset="0"/>
                <a:cs typeface="Times New Roman" pitchFamily="18" charset="0"/>
              </a:rPr>
              <a:t> A domestic tour operator is one who makes arrangements for transport, accommodation, sight seeing, entertainment and other tourism related services for domestic tourists.</a:t>
            </a:r>
          </a:p>
          <a:p>
            <a:endParaRPr lang="en-US" sz="8000" dirty="0" smtClean="0">
              <a:solidFill>
                <a:schemeClr val="tx1"/>
              </a:solidFill>
            </a:endParaRPr>
          </a:p>
          <a:p>
            <a:pPr algn="l"/>
            <a:endParaRPr lang="en-US" sz="8000" dirty="0" smtClean="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3">
            <a:schemeClr val="lt1"/>
          </a:lnRef>
          <a:fillRef idx="1">
            <a:schemeClr val="accent2"/>
          </a:fillRef>
          <a:effectRef idx="1">
            <a:schemeClr val="accent2"/>
          </a:effectRef>
          <a:fontRef idx="minor">
            <a:schemeClr val="lt1"/>
          </a:fontRef>
        </p:style>
        <p:txBody>
          <a:bodyPr>
            <a:normAutofit/>
          </a:bodyPr>
          <a:lstStyle/>
          <a:p>
            <a:r>
              <a:rPr lang="en-US" sz="2800" b="1" dirty="0" smtClean="0">
                <a:latin typeface="Times New Roman" pitchFamily="18" charset="0"/>
                <a:cs typeface="Times New Roman" pitchFamily="18" charset="0"/>
              </a:rPr>
              <a:t>No. of Travel Trade Operators Recognized From MoT, GoI</a:t>
            </a:r>
            <a:endParaRPr lang="en-US" sz="2800" b="1" dirty="0">
              <a:latin typeface="Times New Roman" pitchFamily="18" charset="0"/>
              <a:cs typeface="Times New Roman" pitchFamily="18" charset="0"/>
            </a:endParaRPr>
          </a:p>
        </p:txBody>
      </p:sp>
      <p:pic>
        <p:nvPicPr>
          <p:cNvPr id="4" name="Content Placeholder 3" descr="chart.jpeg"/>
          <p:cNvPicPr>
            <a:picLocks noGrp="1" noChangeAspect="1"/>
          </p:cNvPicPr>
          <p:nvPr>
            <p:ph idx="1"/>
          </p:nvPr>
        </p:nvPicPr>
        <p:blipFill>
          <a:blip r:embed="rId2"/>
          <a:stretch>
            <a:fillRect/>
          </a:stretch>
        </p:blipFill>
        <p:spPr>
          <a:xfrm>
            <a:off x="0" y="762000"/>
            <a:ext cx="9144000" cy="60960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33399"/>
          </a:xfrm>
        </p:spPr>
        <p:style>
          <a:lnRef idx="3">
            <a:schemeClr val="lt1"/>
          </a:lnRef>
          <a:fillRef idx="1">
            <a:schemeClr val="accent2"/>
          </a:fillRef>
          <a:effectRef idx="1">
            <a:schemeClr val="accent2"/>
          </a:effectRef>
          <a:fontRef idx="minor">
            <a:schemeClr val="lt1"/>
          </a:fontRef>
        </p:style>
        <p:txBody>
          <a:bodyPr>
            <a:normAutofit/>
          </a:bodyPr>
          <a:lstStyle/>
          <a:p>
            <a:r>
              <a:rPr lang="en-US" sz="2800" b="1" dirty="0" smtClean="0">
                <a:latin typeface="Times New Roman" pitchFamily="18" charset="0"/>
                <a:cs typeface="Times New Roman" pitchFamily="18" charset="0"/>
              </a:rPr>
              <a:t>Linkages of Travel Agency Business</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533400"/>
            <a:ext cx="9144000" cy="63246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lgn="l">
              <a:buFont typeface="Wingdings" pitchFamily="2" charset="2"/>
              <a:buChar char="Ø"/>
            </a:pPr>
            <a:r>
              <a:rPr lang="en-US" dirty="0" smtClean="0">
                <a:solidFill>
                  <a:schemeClr val="tx1"/>
                </a:solidFill>
              </a:rPr>
              <a:t>Tour Wholesalers</a:t>
            </a:r>
          </a:p>
          <a:p>
            <a:pPr algn="l">
              <a:buFont typeface="Wingdings" pitchFamily="2" charset="2"/>
              <a:buChar char="Ø"/>
            </a:pPr>
            <a:r>
              <a:rPr lang="en-US" dirty="0" smtClean="0">
                <a:solidFill>
                  <a:schemeClr val="tx1"/>
                </a:solidFill>
              </a:rPr>
              <a:t>Lodging Cos</a:t>
            </a:r>
          </a:p>
          <a:p>
            <a:pPr algn="l">
              <a:buFont typeface="Wingdings" pitchFamily="2" charset="2"/>
              <a:buChar char="Ø"/>
            </a:pPr>
            <a:r>
              <a:rPr lang="en-US" dirty="0" smtClean="0">
                <a:solidFill>
                  <a:schemeClr val="tx1"/>
                </a:solidFill>
              </a:rPr>
              <a:t>Transport</a:t>
            </a:r>
          </a:p>
          <a:p>
            <a:pPr algn="l">
              <a:buFont typeface="Wingdings" pitchFamily="2" charset="2"/>
              <a:buChar char="Ø"/>
            </a:pPr>
            <a:r>
              <a:rPr lang="en-US" dirty="0" smtClean="0">
                <a:solidFill>
                  <a:schemeClr val="tx1"/>
                </a:solidFill>
              </a:rPr>
              <a:t>Ministry of External Affairs</a:t>
            </a:r>
          </a:p>
          <a:p>
            <a:pPr algn="l">
              <a:buFont typeface="Wingdings" pitchFamily="2" charset="2"/>
              <a:buChar char="Ø"/>
            </a:pPr>
            <a:r>
              <a:rPr lang="en-US" dirty="0" smtClean="0">
                <a:solidFill>
                  <a:schemeClr val="tx1"/>
                </a:solidFill>
              </a:rPr>
              <a:t>Insurance Cos</a:t>
            </a:r>
          </a:p>
          <a:p>
            <a:pPr algn="l">
              <a:buFont typeface="Wingdings" pitchFamily="2" charset="2"/>
              <a:buChar char="Ø"/>
            </a:pPr>
            <a:r>
              <a:rPr lang="en-US" dirty="0" smtClean="0">
                <a:solidFill>
                  <a:schemeClr val="tx1"/>
                </a:solidFill>
              </a:rPr>
              <a:t>Banking Cos</a:t>
            </a:r>
          </a:p>
          <a:p>
            <a:pPr algn="l">
              <a:buFont typeface="Wingdings" pitchFamily="2" charset="2"/>
              <a:buChar char="Ø"/>
            </a:pPr>
            <a:r>
              <a:rPr lang="en-US" dirty="0" smtClean="0">
                <a:solidFill>
                  <a:schemeClr val="tx1"/>
                </a:solidFill>
              </a:rPr>
              <a:t>Foreign Travel Cos</a:t>
            </a:r>
          </a:p>
          <a:p>
            <a:pPr algn="l">
              <a:buFont typeface="Wingdings" pitchFamily="2" charset="2"/>
              <a:buChar char="Ø"/>
            </a:pPr>
            <a:r>
              <a:rPr lang="en-US" dirty="0" smtClean="0">
                <a:solidFill>
                  <a:schemeClr val="tx1"/>
                </a:solidFill>
              </a:rPr>
              <a:t>Tourism Associations</a:t>
            </a:r>
          </a:p>
          <a:p>
            <a:pPr algn="l">
              <a:buFont typeface="Wingdings" pitchFamily="2" charset="2"/>
              <a:buChar char="Ø"/>
            </a:pPr>
            <a:r>
              <a:rPr lang="en-US" dirty="0" smtClean="0">
                <a:solidFill>
                  <a:schemeClr val="tx1"/>
                </a:solidFill>
              </a:rPr>
              <a:t>Govt. </a:t>
            </a:r>
            <a:r>
              <a:rPr lang="en-US" dirty="0" err="1" smtClean="0">
                <a:solidFill>
                  <a:schemeClr val="tx1"/>
                </a:solidFill>
              </a:rPr>
              <a:t>DoT</a:t>
            </a:r>
            <a:endParaRPr lang="en-US" dirty="0" smtClean="0">
              <a:solidFill>
                <a:schemeClr val="tx1"/>
              </a:solidFill>
            </a:endParaRPr>
          </a:p>
          <a:p>
            <a:pPr algn="l">
              <a:buFont typeface="Wingdings" pitchFamily="2" charset="2"/>
              <a:buChar char="Ø"/>
            </a:pPr>
            <a:r>
              <a:rPr lang="en-US" dirty="0" smtClean="0">
                <a:solidFill>
                  <a:schemeClr val="tx1"/>
                </a:solidFill>
              </a:rPr>
              <a:t>Educational Institutions</a:t>
            </a:r>
          </a:p>
          <a:p>
            <a:pPr algn="l">
              <a:buFont typeface="Wingdings" pitchFamily="2" charset="2"/>
              <a:buChar char="Ø"/>
            </a:pPr>
            <a:r>
              <a:rPr lang="en-US" dirty="0" smtClean="0">
                <a:solidFill>
                  <a:schemeClr val="tx1"/>
                </a:solidFill>
              </a:rPr>
              <a:t>Cultural and Entertainment Organizations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linkages_1.jpg"/>
          <p:cNvPicPr>
            <a:picLocks noGrp="1" noChangeAspect="1"/>
          </p:cNvPicPr>
          <p:nvPr>
            <p:ph idx="1"/>
          </p:nvPr>
        </p:nvPicPr>
        <p:blipFill>
          <a:blip r:embed="rId2"/>
          <a:stretch>
            <a:fillRect/>
          </a:stretch>
        </p:blipFill>
        <p:spPr>
          <a:xfrm>
            <a:off x="-172509" y="0"/>
            <a:ext cx="9316509" cy="6858000"/>
          </a:xfrm>
        </p:spPr>
        <p:style>
          <a:lnRef idx="1">
            <a:schemeClr val="accent2"/>
          </a:lnRef>
          <a:fillRef idx="2">
            <a:schemeClr val="accent2"/>
          </a:fillRef>
          <a:effectRef idx="1">
            <a:schemeClr val="accent2"/>
          </a:effectRef>
          <a:fontRef idx="minor">
            <a:schemeClr val="dk1"/>
          </a:fontRef>
        </p:style>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800"/>
          </a:xfrm>
        </p:spPr>
        <p:txBody>
          <a:bodyPr>
            <a:normAutofit/>
          </a:bodyPr>
          <a:lstStyle/>
          <a:p>
            <a:r>
              <a:rPr lang="en-US" sz="2800" dirty="0" smtClean="0"/>
              <a:t>Setting up Travel Agency/Tour Operation Business</a:t>
            </a:r>
            <a:endParaRPr lang="en-US" sz="2800" dirty="0"/>
          </a:p>
        </p:txBody>
      </p:sp>
      <p:sp>
        <p:nvSpPr>
          <p:cNvPr id="3" name="Subtitle 2"/>
          <p:cNvSpPr>
            <a:spLocks noGrp="1"/>
          </p:cNvSpPr>
          <p:nvPr>
            <p:ph type="subTitle" idx="1"/>
          </p:nvPr>
        </p:nvSpPr>
        <p:spPr>
          <a:xfrm>
            <a:off x="0" y="685800"/>
            <a:ext cx="9144000" cy="6172200"/>
          </a:xfrm>
        </p:spPr>
        <p:txBody>
          <a:bodyPr/>
          <a:lstStyle/>
          <a:p>
            <a:endParaRPr lang="en-US" dirty="0"/>
          </a:p>
        </p:txBody>
      </p:sp>
      <p:graphicFrame>
        <p:nvGraphicFramePr>
          <p:cNvPr id="4" name="Diagram 3"/>
          <p:cNvGraphicFramePr/>
          <p:nvPr/>
        </p:nvGraphicFramePr>
        <p:xfrm>
          <a:off x="0" y="685800"/>
          <a:ext cx="91440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style>
          <a:lnRef idx="3">
            <a:schemeClr val="lt1"/>
          </a:lnRef>
          <a:fillRef idx="1">
            <a:schemeClr val="accent2"/>
          </a:fillRef>
          <a:effectRef idx="1">
            <a:schemeClr val="accent2"/>
          </a:effectRef>
          <a:fontRef idx="minor">
            <a:schemeClr val="lt1"/>
          </a:fontRef>
        </p:style>
        <p:txBody>
          <a:bodyPr>
            <a:normAutofit fontScale="90000"/>
          </a:bodyPr>
          <a:lstStyle/>
          <a:p>
            <a:pPr lvl="0"/>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Criterions for Starting of Travel Agency or Tour Operation Unit</a:t>
            </a: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endParaRPr lang="en-US" sz="3200" b="1" dirty="0"/>
          </a:p>
        </p:txBody>
      </p:sp>
      <p:sp>
        <p:nvSpPr>
          <p:cNvPr id="3" name="Subtitle 2"/>
          <p:cNvSpPr>
            <a:spLocks noGrp="1"/>
          </p:cNvSpPr>
          <p:nvPr>
            <p:ph type="subTitle" idx="1"/>
          </p:nvPr>
        </p:nvSpPr>
        <p:spPr>
          <a:xfrm>
            <a:off x="0" y="685800"/>
            <a:ext cx="9144000" cy="6172200"/>
          </a:xfrm>
        </p:spPr>
        <p:txBody>
          <a:bodyPr>
            <a:normAutofit/>
          </a:bodyPr>
          <a:lstStyle/>
          <a:p>
            <a:pPr algn="l">
              <a:buFont typeface="Arial" pitchFamily="34" charset="0"/>
              <a:buChar char="•"/>
            </a:pPr>
            <a:endParaRPr lang="en-US" b="1" dirty="0" smtClean="0">
              <a:solidFill>
                <a:schemeClr val="tx1"/>
              </a:solidFill>
            </a:endParaRPr>
          </a:p>
          <a:p>
            <a:pPr algn="l"/>
            <a:endParaRPr lang="en-US" dirty="0">
              <a:solidFill>
                <a:schemeClr val="tx1"/>
              </a:solidFill>
            </a:endParaRPr>
          </a:p>
        </p:txBody>
      </p:sp>
      <p:graphicFrame>
        <p:nvGraphicFramePr>
          <p:cNvPr id="4" name="Diagram 3"/>
          <p:cNvGraphicFramePr/>
          <p:nvPr/>
        </p:nvGraphicFramePr>
        <p:xfrm>
          <a:off x="0" y="762000"/>
          <a:ext cx="91440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nvGraphicFramePr>
        <p:xfrm>
          <a:off x="0" y="762000"/>
          <a:ext cx="9144000" cy="6096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2000"/>
          </a:xfrm>
        </p:spPr>
        <p:style>
          <a:lnRef idx="3">
            <a:schemeClr val="lt1"/>
          </a:lnRef>
          <a:fillRef idx="1">
            <a:schemeClr val="accent2"/>
          </a:fillRef>
          <a:effectRef idx="1">
            <a:schemeClr val="accent2"/>
          </a:effectRef>
          <a:fontRef idx="minor">
            <a:schemeClr val="lt1"/>
          </a:fontRef>
        </p:style>
        <p:txBody>
          <a:bodyPr/>
          <a:lstStyle/>
          <a:p>
            <a:r>
              <a:rPr lang="en-US" sz="3600" b="1" dirty="0" smtClean="0">
                <a:latin typeface="Times New Roman" pitchFamily="18" charset="0"/>
                <a:cs typeface="Times New Roman" pitchFamily="18" charset="0"/>
              </a:rPr>
              <a:t>REFERENCES</a:t>
            </a:r>
            <a:endParaRPr lang="en-US" sz="36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762000"/>
            <a:ext cx="9144000" cy="6096000"/>
          </a:xfrm>
        </p:spPr>
        <p:txBody>
          <a:bodyPr>
            <a:normAutofit/>
          </a:bodyPr>
          <a:lstStyle/>
          <a:p>
            <a:pPr lvl="0" algn="l">
              <a:buFont typeface="Wingdings" pitchFamily="2" charset="2"/>
              <a:buChar char="§"/>
            </a:pPr>
            <a:r>
              <a:rPr lang="en-GB" sz="2600" dirty="0" err="1" smtClean="0">
                <a:solidFill>
                  <a:schemeClr val="tx1"/>
                </a:solidFill>
                <a:latin typeface="Times New Roman" pitchFamily="18" charset="0"/>
                <a:cs typeface="Times New Roman" pitchFamily="18" charset="0"/>
              </a:rPr>
              <a:t>Mohinder</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Chand</a:t>
            </a:r>
            <a:r>
              <a:rPr lang="en-GB" sz="2600" dirty="0" smtClean="0">
                <a:solidFill>
                  <a:schemeClr val="tx1"/>
                </a:solidFill>
                <a:latin typeface="Times New Roman" pitchFamily="18" charset="0"/>
                <a:cs typeface="Times New Roman" pitchFamily="18" charset="0"/>
              </a:rPr>
              <a:t>, </a:t>
            </a:r>
            <a:r>
              <a:rPr lang="en-GB" sz="2600" i="1" dirty="0" smtClean="0">
                <a:solidFill>
                  <a:schemeClr val="tx1"/>
                </a:solidFill>
                <a:latin typeface="Times New Roman" pitchFamily="18" charset="0"/>
                <a:cs typeface="Times New Roman" pitchFamily="18" charset="0"/>
              </a:rPr>
              <a:t>Travel Agency Management,</a:t>
            </a:r>
            <a:r>
              <a:rPr lang="en-GB" sz="2600" dirty="0" smtClean="0">
                <a:solidFill>
                  <a:schemeClr val="tx1"/>
                </a:solidFill>
                <a:latin typeface="Times New Roman" pitchFamily="18" charset="0"/>
                <a:cs typeface="Times New Roman" pitchFamily="18" charset="0"/>
              </a:rPr>
              <a:t> </a:t>
            </a:r>
            <a:r>
              <a:rPr lang="en-GB" sz="2600" dirty="0" err="1" smtClean="0">
                <a:solidFill>
                  <a:schemeClr val="tx1"/>
                </a:solidFill>
                <a:latin typeface="Times New Roman" pitchFamily="18" charset="0"/>
                <a:cs typeface="Times New Roman" pitchFamily="18" charset="0"/>
              </a:rPr>
              <a:t>Anmol</a:t>
            </a:r>
            <a:r>
              <a:rPr lang="en-GB" sz="2600" dirty="0" smtClean="0">
                <a:solidFill>
                  <a:schemeClr val="tx1"/>
                </a:solidFill>
                <a:latin typeface="Times New Roman" pitchFamily="18" charset="0"/>
                <a:cs typeface="Times New Roman" pitchFamily="18" charset="0"/>
              </a:rPr>
              <a:t>: Delhi.</a:t>
            </a:r>
            <a:endParaRPr lang="en-US" sz="2600" dirty="0" smtClean="0">
              <a:solidFill>
                <a:schemeClr val="tx1"/>
              </a:solidFill>
              <a:latin typeface="Times New Roman" pitchFamily="18" charset="0"/>
              <a:cs typeface="Times New Roman" pitchFamily="18" charset="0"/>
            </a:endParaRPr>
          </a:p>
          <a:p>
            <a:pPr lvl="0" algn="l">
              <a:buFont typeface="Wingdings" pitchFamily="2" charset="2"/>
              <a:buChar char="§"/>
            </a:pPr>
            <a:r>
              <a:rPr lang="en-GB" sz="2600" dirty="0" smtClean="0">
                <a:solidFill>
                  <a:schemeClr val="tx1"/>
                </a:solidFill>
                <a:latin typeface="Times New Roman" pitchFamily="18" charset="0"/>
                <a:cs typeface="Times New Roman" pitchFamily="18" charset="0"/>
              </a:rPr>
              <a:t>Stephen J. Page, </a:t>
            </a:r>
            <a:r>
              <a:rPr lang="en-GB" sz="2600" i="1" dirty="0" smtClean="0">
                <a:solidFill>
                  <a:schemeClr val="tx1"/>
                </a:solidFill>
                <a:latin typeface="Times New Roman" pitchFamily="18" charset="0"/>
                <a:cs typeface="Times New Roman" pitchFamily="18" charset="0"/>
              </a:rPr>
              <a:t>Tourism Management An Introduction</a:t>
            </a:r>
            <a:r>
              <a:rPr lang="en-GB" sz="2600" dirty="0" smtClean="0">
                <a:solidFill>
                  <a:schemeClr val="tx1"/>
                </a:solidFill>
                <a:latin typeface="Times New Roman" pitchFamily="18" charset="0"/>
                <a:cs typeface="Times New Roman" pitchFamily="18" charset="0"/>
              </a:rPr>
              <a:t>. Fourth Edition. Elsevier.</a:t>
            </a:r>
            <a:endParaRPr lang="en-US" sz="2600" dirty="0" smtClean="0">
              <a:solidFill>
                <a:schemeClr val="tx1"/>
              </a:solidFill>
              <a:latin typeface="Times New Roman" pitchFamily="18" charset="0"/>
              <a:cs typeface="Times New Roman" pitchFamily="18" charset="0"/>
            </a:endParaRPr>
          </a:p>
          <a:p>
            <a:pPr lvl="0" algn="l">
              <a:buFont typeface="Wingdings" pitchFamily="2" charset="2"/>
              <a:buChar char="§"/>
            </a:pPr>
            <a:r>
              <a:rPr lang="en-GB" sz="2600" dirty="0" smtClean="0">
                <a:solidFill>
                  <a:schemeClr val="tx1"/>
                </a:solidFill>
                <a:latin typeface="Times New Roman" pitchFamily="18" charset="0"/>
                <a:cs typeface="Times New Roman" pitchFamily="18" charset="0"/>
              </a:rPr>
              <a:t>Chunk, James, Dexter &amp; </a:t>
            </a:r>
            <a:r>
              <a:rPr lang="en-GB" sz="2600" dirty="0" err="1" smtClean="0">
                <a:solidFill>
                  <a:schemeClr val="tx1"/>
                </a:solidFill>
                <a:latin typeface="Times New Roman" pitchFamily="18" charset="0"/>
                <a:cs typeface="Times New Roman" pitchFamily="18" charset="0"/>
              </a:rPr>
              <a:t>Boberg</a:t>
            </a:r>
            <a:r>
              <a:rPr lang="en-GB" sz="2600" dirty="0" smtClean="0">
                <a:solidFill>
                  <a:schemeClr val="tx1"/>
                </a:solidFill>
                <a:latin typeface="Times New Roman" pitchFamily="18" charset="0"/>
                <a:cs typeface="Times New Roman" pitchFamily="18" charset="0"/>
              </a:rPr>
              <a:t>, </a:t>
            </a:r>
            <a:r>
              <a:rPr lang="en-GB" sz="2600" i="1" dirty="0" smtClean="0">
                <a:solidFill>
                  <a:schemeClr val="tx1"/>
                </a:solidFill>
                <a:latin typeface="Times New Roman" pitchFamily="18" charset="0"/>
                <a:cs typeface="Times New Roman" pitchFamily="18" charset="0"/>
              </a:rPr>
              <a:t>Professional Travel Agency Management. </a:t>
            </a:r>
            <a:r>
              <a:rPr lang="en-GB" sz="2600" dirty="0" smtClean="0">
                <a:solidFill>
                  <a:schemeClr val="tx1"/>
                </a:solidFill>
                <a:latin typeface="Times New Roman" pitchFamily="18" charset="0"/>
                <a:cs typeface="Times New Roman" pitchFamily="18" charset="0"/>
              </a:rPr>
              <a:t>Prentice Hall Publication</a:t>
            </a:r>
            <a:endParaRPr lang="en-US" sz="2600" dirty="0" smtClean="0">
              <a:solidFill>
                <a:schemeClr val="tx1"/>
              </a:solidFill>
              <a:latin typeface="Times New Roman" pitchFamily="18" charset="0"/>
              <a:cs typeface="Times New Roman" pitchFamily="18" charset="0"/>
            </a:endParaRPr>
          </a:p>
          <a:p>
            <a:pPr lvl="0" algn="l">
              <a:buFont typeface="Wingdings" pitchFamily="2" charset="2"/>
              <a:buChar char="§"/>
            </a:pPr>
            <a:r>
              <a:rPr lang="en-IN" sz="2600" dirty="0" smtClean="0">
                <a:solidFill>
                  <a:schemeClr val="tx1"/>
                </a:solidFill>
                <a:latin typeface="Times New Roman" pitchFamily="18" charset="0"/>
                <a:cs typeface="Times New Roman" pitchFamily="18" charset="0"/>
              </a:rPr>
              <a:t>Fay Betsy, </a:t>
            </a:r>
            <a:r>
              <a:rPr lang="en-IN" sz="2600" i="1" dirty="0" smtClean="0">
                <a:solidFill>
                  <a:schemeClr val="tx1"/>
                </a:solidFill>
                <a:latin typeface="Times New Roman" pitchFamily="18" charset="0"/>
                <a:cs typeface="Times New Roman" pitchFamily="18" charset="0"/>
              </a:rPr>
              <a:t>Essentials of Tour Management</a:t>
            </a:r>
            <a:r>
              <a:rPr lang="en-IN" sz="2600" dirty="0" smtClean="0">
                <a:solidFill>
                  <a:schemeClr val="tx1"/>
                </a:solidFill>
                <a:latin typeface="Times New Roman" pitchFamily="18" charset="0"/>
                <a:cs typeface="Times New Roman" pitchFamily="18" charset="0"/>
              </a:rPr>
              <a:t>, New Jersey: Prentice Hall </a:t>
            </a:r>
            <a:r>
              <a:rPr lang="en-GB" sz="2600" dirty="0" smtClean="0">
                <a:solidFill>
                  <a:schemeClr val="tx1"/>
                </a:solidFill>
                <a:latin typeface="Times New Roman" pitchFamily="18" charset="0"/>
                <a:cs typeface="Times New Roman" pitchFamily="18" charset="0"/>
              </a:rPr>
              <a:t>Publication</a:t>
            </a:r>
            <a:r>
              <a:rPr lang="en-IN" sz="2600" dirty="0" smtClean="0">
                <a:solidFill>
                  <a:schemeClr val="tx1"/>
                </a:solidFill>
                <a:latin typeface="Times New Roman" pitchFamily="18" charset="0"/>
                <a:cs typeface="Times New Roman" pitchFamily="18" charset="0"/>
              </a:rPr>
              <a:t>.</a:t>
            </a:r>
            <a:endParaRPr lang="en-US" sz="2600" dirty="0" smtClean="0">
              <a:solidFill>
                <a:schemeClr val="tx1"/>
              </a:solidFill>
              <a:latin typeface="Times New Roman" pitchFamily="18" charset="0"/>
              <a:cs typeface="Times New Roman" pitchFamily="18" charset="0"/>
            </a:endParaRPr>
          </a:p>
          <a:p>
            <a:pPr lvl="0" algn="l">
              <a:buFont typeface="Wingdings" pitchFamily="2" charset="2"/>
              <a:buChar char="§"/>
            </a:pPr>
            <a:r>
              <a:rPr lang="en-IN" sz="2600" dirty="0" err="1" smtClean="0">
                <a:solidFill>
                  <a:schemeClr val="tx1"/>
                </a:solidFill>
                <a:latin typeface="Times New Roman" pitchFamily="18" charset="0"/>
                <a:cs typeface="Times New Roman" pitchFamily="18" charset="0"/>
              </a:rPr>
              <a:t>Negi</a:t>
            </a:r>
            <a:r>
              <a:rPr lang="en-IN" sz="2600" dirty="0" smtClean="0">
                <a:solidFill>
                  <a:schemeClr val="tx1"/>
                </a:solidFill>
                <a:latin typeface="Times New Roman" pitchFamily="18" charset="0"/>
                <a:cs typeface="Times New Roman" pitchFamily="18" charset="0"/>
              </a:rPr>
              <a:t> J.M., </a:t>
            </a:r>
            <a:r>
              <a:rPr lang="en-IN" sz="2600" i="1" dirty="0" smtClean="0">
                <a:solidFill>
                  <a:schemeClr val="tx1"/>
                </a:solidFill>
                <a:latin typeface="Times New Roman" pitchFamily="18" charset="0"/>
                <a:cs typeface="Times New Roman" pitchFamily="18" charset="0"/>
              </a:rPr>
              <a:t>Travel Agency and Tour Operation: Concepts and Principles,</a:t>
            </a:r>
            <a:r>
              <a:rPr lang="en-IN" sz="2600" dirty="0" smtClean="0">
                <a:solidFill>
                  <a:schemeClr val="tx1"/>
                </a:solidFill>
                <a:latin typeface="Times New Roman" pitchFamily="18" charset="0"/>
                <a:cs typeface="Times New Roman" pitchFamily="18" charset="0"/>
              </a:rPr>
              <a:t> New Delhi: </a:t>
            </a:r>
            <a:r>
              <a:rPr lang="en-IN" sz="2600" dirty="0" err="1" smtClean="0">
                <a:solidFill>
                  <a:schemeClr val="tx1"/>
                </a:solidFill>
                <a:latin typeface="Times New Roman" pitchFamily="18" charset="0"/>
                <a:cs typeface="Times New Roman" pitchFamily="18" charset="0"/>
              </a:rPr>
              <a:t>Kanishka</a:t>
            </a:r>
            <a:r>
              <a:rPr lang="en-IN" sz="2600" dirty="0" smtClean="0">
                <a:solidFill>
                  <a:schemeClr val="tx1"/>
                </a:solidFill>
                <a:latin typeface="Times New Roman" pitchFamily="18" charset="0"/>
                <a:cs typeface="Times New Roman" pitchFamily="18" charset="0"/>
              </a:rPr>
              <a:t> Publishers &amp; Distributors.</a:t>
            </a:r>
            <a:endParaRPr lang="en-US" sz="2600" dirty="0" smtClean="0">
              <a:solidFill>
                <a:schemeClr val="tx1"/>
              </a:solidFill>
              <a:latin typeface="Times New Roman" pitchFamily="18" charset="0"/>
              <a:cs typeface="Times New Roman" pitchFamily="18" charset="0"/>
            </a:endParaRPr>
          </a:p>
          <a:p>
            <a:pPr lvl="0" algn="l">
              <a:buFont typeface="Wingdings" pitchFamily="2" charset="2"/>
              <a:buChar char="§"/>
            </a:pPr>
            <a:r>
              <a:rPr lang="en-US" sz="2600" dirty="0" smtClean="0">
                <a:solidFill>
                  <a:schemeClr val="tx1"/>
                </a:solidFill>
                <a:latin typeface="Times New Roman" pitchFamily="18" charset="0"/>
                <a:cs typeface="Times New Roman" pitchFamily="18" charset="0"/>
              </a:rPr>
              <a:t>http://tourism.gov.in</a:t>
            </a:r>
          </a:p>
          <a:p>
            <a:pPr lvl="0" algn="l">
              <a:buFont typeface="Wingdings" pitchFamily="2" charset="2"/>
              <a:buChar char="§"/>
            </a:pPr>
            <a:r>
              <a:rPr lang="en-US" sz="2600" dirty="0" smtClean="0">
                <a:solidFill>
                  <a:schemeClr val="tx1"/>
                </a:solidFill>
                <a:latin typeface="Times New Roman" pitchFamily="18" charset="0"/>
                <a:cs typeface="Times New Roman" pitchFamily="18" charset="0"/>
              </a:rPr>
              <a:t>http://etraveltradeapproval.nic.in</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0" y="-914399"/>
            <a:ext cx="9144000" cy="914400"/>
          </a:xfrm>
        </p:spPr>
        <p:txBody>
          <a:bodyPr/>
          <a:lstStyle/>
          <a:p>
            <a:endParaRPr lang="en-US" dirty="0"/>
          </a:p>
        </p:txBody>
      </p:sp>
      <p:sp>
        <p:nvSpPr>
          <p:cNvPr id="3" name="Subtitle 2"/>
          <p:cNvSpPr>
            <a:spLocks noGrp="1"/>
          </p:cNvSpPr>
          <p:nvPr>
            <p:ph type="subTitle" idx="1"/>
          </p:nvPr>
        </p:nvSpPr>
        <p:spPr>
          <a:xfrm>
            <a:off x="0" y="0"/>
            <a:ext cx="9144000" cy="6858000"/>
          </a:xfrm>
        </p:spPr>
        <p:txBody>
          <a:bodyPr/>
          <a:lstStyle/>
          <a:p>
            <a:endParaRPr lang="en-US" dirty="0"/>
          </a:p>
        </p:txBody>
      </p:sp>
      <p:graphicFrame>
        <p:nvGraphicFramePr>
          <p:cNvPr id="4" name="Diagram 3"/>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p:spPr>
        <p:style>
          <a:lnRef idx="3">
            <a:schemeClr val="lt1"/>
          </a:lnRef>
          <a:fillRef idx="1">
            <a:schemeClr val="accent2"/>
          </a:fillRef>
          <a:effectRef idx="1">
            <a:schemeClr val="accent2"/>
          </a:effectRef>
          <a:fontRef idx="minor">
            <a:schemeClr val="lt1"/>
          </a:fontRef>
        </p:style>
        <p:txBody>
          <a:bodyPr>
            <a:normAutofit/>
          </a:bodyPr>
          <a:lstStyle/>
          <a:p>
            <a:r>
              <a:rPr lang="en-US" sz="3200" b="1" dirty="0" smtClean="0">
                <a:latin typeface="Times New Roman" pitchFamily="18" charset="0"/>
                <a:cs typeface="Times New Roman" pitchFamily="18" charset="0"/>
              </a:rPr>
              <a:t>Concept- Travel Agency</a:t>
            </a:r>
            <a:endParaRPr lang="en-US"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762000"/>
            <a:ext cx="9144000" cy="609600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l">
              <a:buFont typeface="Arial" pitchFamily="34" charset="0"/>
              <a:buChar char="•"/>
            </a:pPr>
            <a:r>
              <a:rPr lang="en-US" dirty="0" smtClean="0">
                <a:solidFill>
                  <a:schemeClr val="tx1"/>
                </a:solidFill>
              </a:rPr>
              <a:t>A travel agent may be an individual/firm or corporation which is commonly known as travel agency.</a:t>
            </a:r>
          </a:p>
          <a:p>
            <a:pPr algn="l"/>
            <a:endParaRPr lang="en-US" dirty="0" smtClean="0">
              <a:solidFill>
                <a:schemeClr val="tx1"/>
              </a:solidFill>
            </a:endParaRPr>
          </a:p>
          <a:p>
            <a:pPr algn="l"/>
            <a:endParaRPr lang="en-US" dirty="0" smtClean="0">
              <a:solidFill>
                <a:schemeClr val="tx1"/>
              </a:solidFill>
            </a:endParaRPr>
          </a:p>
          <a:p>
            <a:pPr algn="l"/>
            <a:endParaRPr lang="en-US" dirty="0" smtClean="0">
              <a:solidFill>
                <a:schemeClr val="tx1"/>
              </a:solidFill>
            </a:endParaRPr>
          </a:p>
          <a:p>
            <a:pPr algn="l"/>
            <a:endParaRPr lang="en-US" dirty="0" smtClean="0">
              <a:solidFill>
                <a:schemeClr val="tx1"/>
              </a:solidFill>
            </a:endParaRPr>
          </a:p>
          <a:p>
            <a:pPr algn="l"/>
            <a:endParaRPr lang="en-US" dirty="0" smtClean="0">
              <a:solidFill>
                <a:schemeClr val="tx1"/>
              </a:solidFill>
            </a:endParaRPr>
          </a:p>
          <a:p>
            <a:pPr algn="l">
              <a:buFont typeface="Arial" pitchFamily="34" charset="0"/>
              <a:buChar char="•"/>
            </a:pPr>
            <a:r>
              <a:rPr lang="en-US" dirty="0" smtClean="0">
                <a:solidFill>
                  <a:schemeClr val="tx1"/>
                </a:solidFill>
              </a:rPr>
              <a:t>An agency means office of the travel agent or </a:t>
            </a:r>
            <a:r>
              <a:rPr lang="en-US" dirty="0" err="1" smtClean="0">
                <a:solidFill>
                  <a:schemeClr val="tx1"/>
                </a:solidFill>
              </a:rPr>
              <a:t>organisation</a:t>
            </a:r>
            <a:r>
              <a:rPr lang="en-US" dirty="0" smtClean="0">
                <a:solidFill>
                  <a:schemeClr val="tx1"/>
                </a:solidFill>
              </a:rPr>
              <a:t> where all travel goods and services are assembled and coordinated for the smooth conduct of travel agency business.</a:t>
            </a:r>
          </a:p>
          <a:p>
            <a:pPr algn="l"/>
            <a:endParaRPr lang="en-US" dirty="0" smtClean="0">
              <a:solidFill>
                <a:schemeClr val="tx1"/>
              </a:solidFill>
            </a:endParaRPr>
          </a:p>
          <a:p>
            <a:pPr algn="l">
              <a:buFont typeface="Arial" pitchFamily="34" charset="0"/>
              <a:buChar char="•"/>
            </a:pPr>
            <a:r>
              <a:rPr lang="en-US" dirty="0" smtClean="0">
                <a:solidFill>
                  <a:schemeClr val="tx1"/>
                </a:solidFill>
              </a:rPr>
              <a:t>A Travel Agent is one who makes arrangements of tickets for travel by air, rail, ship, passport, visa, etc. It may also arrange accommodation, tours, entertainment and other tourism related services (Acc. To MoT, GoI)</a:t>
            </a:r>
          </a:p>
          <a:p>
            <a:pPr algn="l">
              <a:buFont typeface="Arial" pitchFamily="34" charset="0"/>
              <a:buChar char="•"/>
            </a:pPr>
            <a:endParaRPr lang="en-US" dirty="0" smtClean="0">
              <a:solidFill>
                <a:schemeClr val="tx1"/>
              </a:solidFill>
            </a:endParaRPr>
          </a:p>
          <a:p>
            <a:pPr algn="l">
              <a:buFont typeface="Arial" pitchFamily="34" charset="0"/>
              <a:buChar char="•"/>
            </a:pPr>
            <a:endParaRPr lang="en-US" dirty="0">
              <a:solidFill>
                <a:schemeClr val="tx1"/>
              </a:solidFill>
            </a:endParaRPr>
          </a:p>
        </p:txBody>
      </p:sp>
      <p:pic>
        <p:nvPicPr>
          <p:cNvPr id="3074" name="Picture 2" descr="D:\Users\dell\Documents\cuj2015-16semIII &amp; I\SEM I\TAMTO\TA.jpg"/>
          <p:cNvPicPr>
            <a:picLocks noChangeAspect="1" noChangeArrowheads="1"/>
          </p:cNvPicPr>
          <p:nvPr/>
        </p:nvPicPr>
        <p:blipFill>
          <a:blip r:embed="rId2"/>
          <a:srcRect/>
          <a:stretch>
            <a:fillRect/>
          </a:stretch>
        </p:blipFill>
        <p:spPr bwMode="auto">
          <a:xfrm>
            <a:off x="2057400" y="1447800"/>
            <a:ext cx="4724399" cy="195412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800"/>
          </a:xfrm>
        </p:spPr>
        <p:style>
          <a:lnRef idx="3">
            <a:schemeClr val="lt1"/>
          </a:lnRef>
          <a:fillRef idx="1">
            <a:schemeClr val="accent2"/>
          </a:fillRef>
          <a:effectRef idx="1">
            <a:schemeClr val="accent2"/>
          </a:effectRef>
          <a:fontRef idx="minor">
            <a:schemeClr val="lt1"/>
          </a:fontRef>
        </p:style>
        <p:txBody>
          <a:bodyPr>
            <a:normAutofit/>
          </a:bodyPr>
          <a:lstStyle/>
          <a:p>
            <a:r>
              <a:rPr lang="en-US" sz="3200" b="1" dirty="0" smtClean="0">
                <a:latin typeface="Times New Roman" pitchFamily="18" charset="0"/>
                <a:cs typeface="Times New Roman" pitchFamily="18" charset="0"/>
              </a:rPr>
              <a:t>Concept: Travel Agency</a:t>
            </a:r>
            <a:endParaRPr lang="en-US"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685800"/>
            <a:ext cx="9144000" cy="6172200"/>
          </a:xfrm>
        </p:spPr>
        <p:style>
          <a:lnRef idx="1">
            <a:schemeClr val="accent5"/>
          </a:lnRef>
          <a:fillRef idx="2">
            <a:schemeClr val="accent5"/>
          </a:fillRef>
          <a:effectRef idx="1">
            <a:schemeClr val="accent5"/>
          </a:effectRef>
          <a:fontRef idx="minor">
            <a:schemeClr val="dk1"/>
          </a:fontRef>
        </p:style>
        <p:txBody>
          <a:bodyPr/>
          <a:lstStyle/>
          <a:p>
            <a:pPr algn="l"/>
            <a:endParaRPr lang="en-US" dirty="0" smtClean="0">
              <a:latin typeface="Shonar Bangla" pitchFamily="34" charset="0"/>
              <a:cs typeface="Shonar Bangla" pitchFamily="34" charset="0"/>
            </a:endParaRPr>
          </a:p>
          <a:p>
            <a:pPr algn="l"/>
            <a:r>
              <a:rPr lang="en-US" dirty="0" smtClean="0">
                <a:solidFill>
                  <a:schemeClr val="tx1"/>
                </a:solidFill>
                <a:latin typeface="Shonar Bangla" pitchFamily="34" charset="0"/>
                <a:cs typeface="Shonar Bangla" pitchFamily="34" charset="0"/>
              </a:rPr>
              <a:t>Main features of a travel agency business are:</a:t>
            </a:r>
          </a:p>
          <a:p>
            <a:pPr algn="l">
              <a:buFont typeface="Wingdings" pitchFamily="2" charset="2"/>
              <a:buChar char="Ø"/>
            </a:pPr>
            <a:r>
              <a:rPr lang="en-US" dirty="0" smtClean="0">
                <a:solidFill>
                  <a:schemeClr val="tx1"/>
                </a:solidFill>
                <a:latin typeface="Shonar Bangla" pitchFamily="34" charset="0"/>
                <a:cs typeface="Shonar Bangla" pitchFamily="34" charset="0"/>
              </a:rPr>
              <a:t>  An important link between the clients and principal suppliers. </a:t>
            </a:r>
            <a:endParaRPr lang="en-US" dirty="0">
              <a:solidFill>
                <a:schemeClr val="tx1"/>
              </a:solidFill>
              <a:latin typeface="Shonar Bangla" pitchFamily="34" charset="0"/>
              <a:cs typeface="Shonar Bangla" pitchFamily="34" charset="0"/>
            </a:endParaRPr>
          </a:p>
          <a:p>
            <a:pPr algn="l">
              <a:buFont typeface="Wingdings" pitchFamily="2" charset="2"/>
              <a:buChar char="Ø"/>
            </a:pPr>
            <a:r>
              <a:rPr lang="en-US" dirty="0" smtClean="0">
                <a:solidFill>
                  <a:schemeClr val="tx1"/>
                </a:solidFill>
                <a:latin typeface="Shonar Bangla" pitchFamily="34" charset="0"/>
                <a:cs typeface="Shonar Bangla" pitchFamily="34" charset="0"/>
              </a:rPr>
              <a:t> Image builder.</a:t>
            </a:r>
          </a:p>
          <a:p>
            <a:pPr algn="l">
              <a:buFont typeface="Wingdings" pitchFamily="2" charset="2"/>
              <a:buChar char="Ø"/>
            </a:pPr>
            <a:r>
              <a:rPr lang="en-US" dirty="0" smtClean="0">
                <a:solidFill>
                  <a:schemeClr val="tx1"/>
                </a:solidFill>
                <a:latin typeface="Shonar Bangla" pitchFamily="34" charset="0"/>
                <a:cs typeface="Shonar Bangla" pitchFamily="34" charset="0"/>
              </a:rPr>
              <a:t>Ensures rapid travel service. </a:t>
            </a:r>
          </a:p>
          <a:p>
            <a:pPr algn="l">
              <a:buFont typeface="Wingdings" pitchFamily="2" charset="2"/>
              <a:buChar char="Ø"/>
            </a:pPr>
            <a:r>
              <a:rPr lang="en-US" dirty="0" smtClean="0">
                <a:solidFill>
                  <a:schemeClr val="tx1"/>
                </a:solidFill>
                <a:latin typeface="Shonar Bangla" pitchFamily="34" charset="0"/>
                <a:cs typeface="Shonar Bangla" pitchFamily="34" charset="0"/>
              </a:rPr>
              <a:t> Provider of authentic and reliable travel information. </a:t>
            </a:r>
          </a:p>
          <a:p>
            <a:pPr algn="l">
              <a:buFont typeface="Wingdings" pitchFamily="2" charset="2"/>
              <a:buChar char="Ø"/>
            </a:pPr>
            <a:r>
              <a:rPr lang="en-US" dirty="0" smtClean="0">
                <a:solidFill>
                  <a:schemeClr val="tx1"/>
                </a:solidFill>
                <a:latin typeface="Shonar Bangla" pitchFamily="34" charset="0"/>
                <a:cs typeface="Shonar Bangla" pitchFamily="34" charset="0"/>
              </a:rPr>
              <a:t> A social and continuous process.</a:t>
            </a:r>
          </a:p>
          <a:p>
            <a:pPr algn="l">
              <a:buFont typeface="Wingdings" pitchFamily="2" charset="2"/>
              <a:buChar char="Ø"/>
            </a:pPr>
            <a:r>
              <a:rPr lang="en-US" dirty="0" smtClean="0">
                <a:solidFill>
                  <a:schemeClr val="tx1"/>
                </a:solidFill>
                <a:latin typeface="Shonar Bangla" pitchFamily="34" charset="0"/>
                <a:cs typeface="Shonar Bangla" pitchFamily="34" charset="0"/>
              </a:rPr>
              <a:t> Establishes good relationship with clients and vendors. </a:t>
            </a:r>
            <a:endParaRPr lang="en-US" dirty="0">
              <a:solidFill>
                <a:schemeClr val="tx1"/>
              </a:solidFill>
              <a:latin typeface="Shonar Bangla" pitchFamily="34" charset="0"/>
              <a:cs typeface="Shonar Bangl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p:spPr>
        <p:style>
          <a:lnRef idx="3">
            <a:schemeClr val="lt1"/>
          </a:lnRef>
          <a:fillRef idx="1">
            <a:schemeClr val="accent2"/>
          </a:fillRef>
          <a:effectRef idx="1">
            <a:schemeClr val="accent2"/>
          </a:effectRef>
          <a:fontRef idx="minor">
            <a:schemeClr val="lt1"/>
          </a:fontRef>
        </p:style>
        <p:txBody>
          <a:bodyPr>
            <a:normAutofit/>
          </a:bodyPr>
          <a:lstStyle/>
          <a:p>
            <a:r>
              <a:rPr lang="en-US" sz="3600" b="1" dirty="0" smtClean="0">
                <a:latin typeface="Times New Roman" pitchFamily="18" charset="0"/>
                <a:cs typeface="Times New Roman" pitchFamily="18" charset="0"/>
              </a:rPr>
              <a:t>CONCEPT: TOUR OPERATION </a:t>
            </a:r>
            <a:endParaRPr lang="en-US" sz="36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838200"/>
            <a:ext cx="9144000" cy="6019800"/>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l"/>
            <a:r>
              <a:rPr lang="en-US" b="1" dirty="0" smtClean="0">
                <a:solidFill>
                  <a:schemeClr val="tx1"/>
                </a:solidFill>
              </a:rPr>
              <a:t>Tour Operator</a:t>
            </a:r>
          </a:p>
          <a:p>
            <a:pPr algn="l"/>
            <a:r>
              <a:rPr lang="en-US" dirty="0">
                <a:solidFill>
                  <a:schemeClr val="tx1"/>
                </a:solidFill>
              </a:rPr>
              <a:t>An organization, firm or company which buys individual travel components, separately from their suppliers and combines them into a package tour, which is sold with their own price tag to the public directly or through middlemen is called a tour operator. </a:t>
            </a:r>
            <a:endParaRPr lang="en-US" dirty="0" smtClean="0">
              <a:solidFill>
                <a:schemeClr val="tx1"/>
              </a:solidFill>
            </a:endParaRPr>
          </a:p>
          <a:p>
            <a:pPr algn="l"/>
            <a:r>
              <a:rPr lang="en-US" dirty="0" smtClean="0">
                <a:solidFill>
                  <a:schemeClr val="tx1"/>
                </a:solidFill>
              </a:rPr>
              <a:t>-If a tour operator is to offer a package, also known as an inclusive tour, it will normally have to include at least two elements that are offered for sale at the inclusive sale price, and will involve a stay of more than 24 hours in overnight accommodation. These elements normally include transport, accommodation and other tourist services.</a:t>
            </a:r>
          </a:p>
          <a:p>
            <a:pPr algn="l"/>
            <a:endParaRPr lang="en-US" dirty="0" smtClean="0">
              <a:solidFill>
                <a:schemeClr val="tx1"/>
              </a:solidFill>
            </a:endParaRPr>
          </a:p>
          <a:p>
            <a:pPr algn="l"/>
            <a:r>
              <a:rPr lang="en-US" b="1" dirty="0" err="1" smtClean="0">
                <a:solidFill>
                  <a:schemeClr val="tx1"/>
                </a:solidFill>
              </a:rPr>
              <a:t>Poyhter</a:t>
            </a:r>
            <a:r>
              <a:rPr lang="en-US" b="1" dirty="0" smtClean="0">
                <a:solidFill>
                  <a:schemeClr val="tx1"/>
                </a:solidFill>
              </a:rPr>
              <a:t> (1993) </a:t>
            </a:r>
            <a:r>
              <a:rPr lang="en-US" dirty="0" smtClean="0">
                <a:solidFill>
                  <a:schemeClr val="tx1"/>
                </a:solidFill>
              </a:rPr>
              <a:t>defines tour operator is one who has the responsibility of putting the tour ingredients together, marketing it, making reservations and handling actual operation.</a:t>
            </a:r>
          </a:p>
          <a:p>
            <a:pPr algn="l"/>
            <a:endParaRPr lang="en-US" dirty="0" smtClean="0">
              <a:solidFill>
                <a:schemeClr val="tx1"/>
              </a:solidFill>
            </a:endParaRPr>
          </a:p>
          <a:p>
            <a:pPr algn="l"/>
            <a:endParaRPr lang="en-US" b="1" dirty="0" smtClean="0">
              <a:solidFill>
                <a:schemeClr val="tx1"/>
              </a:solidFill>
            </a:endParaRPr>
          </a:p>
          <a:p>
            <a:pPr algn="l"/>
            <a:endParaRPr lang="en-US"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1"/>
          </a:xfrm>
        </p:spPr>
        <p:style>
          <a:lnRef idx="3">
            <a:schemeClr val="lt1"/>
          </a:lnRef>
          <a:fillRef idx="1">
            <a:schemeClr val="accent2"/>
          </a:fillRef>
          <a:effectRef idx="1">
            <a:schemeClr val="accent2"/>
          </a:effectRef>
          <a:fontRef idx="minor">
            <a:schemeClr val="lt1"/>
          </a:fontRef>
        </p:style>
        <p:txBody>
          <a:bodyPr>
            <a:normAutofit fontScale="90000"/>
          </a:bodyPr>
          <a:lstStyle/>
          <a:p>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Nature of Primary Activities of Different Tour Operators</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p>
        </p:txBody>
      </p:sp>
      <p:sp>
        <p:nvSpPr>
          <p:cNvPr id="3" name="Subtitle 2"/>
          <p:cNvSpPr>
            <a:spLocks noGrp="1"/>
          </p:cNvSpPr>
          <p:nvPr>
            <p:ph type="subTitle" idx="1"/>
          </p:nvPr>
        </p:nvSpPr>
        <p:spPr>
          <a:xfrm>
            <a:off x="0" y="762000"/>
            <a:ext cx="9144000" cy="6096000"/>
          </a:xfrm>
        </p:spPr>
        <p:style>
          <a:lnRef idx="1">
            <a:schemeClr val="dk1"/>
          </a:lnRef>
          <a:fillRef idx="2">
            <a:schemeClr val="dk1"/>
          </a:fillRef>
          <a:effectRef idx="1">
            <a:schemeClr val="dk1"/>
          </a:effectRef>
          <a:fontRef idx="minor">
            <a:schemeClr val="dk1"/>
          </a:fontRef>
        </p:style>
        <p:txBody>
          <a:bodyPr>
            <a:normAutofit/>
          </a:bodyPr>
          <a:lstStyle/>
          <a:p>
            <a:pPr algn="l"/>
            <a:r>
              <a:rPr lang="en-US" dirty="0" smtClean="0">
                <a:solidFill>
                  <a:schemeClr val="tx1"/>
                </a:solidFill>
              </a:rPr>
              <a:t>➢ </a:t>
            </a:r>
            <a:r>
              <a:rPr lang="en-US" b="1" dirty="0" smtClean="0">
                <a:solidFill>
                  <a:srgbClr val="FFC000"/>
                </a:solidFill>
                <a:latin typeface="Times New Roman" pitchFamily="18" charset="0"/>
                <a:cs typeface="Times New Roman" pitchFamily="18" charset="0"/>
              </a:rPr>
              <a:t>Inbound</a:t>
            </a:r>
            <a:r>
              <a:rPr lang="en-US" dirty="0" smtClean="0">
                <a:solidFill>
                  <a:schemeClr val="tx1"/>
                </a:solidFill>
                <a:latin typeface="Times New Roman" pitchFamily="18" charset="0"/>
                <a:cs typeface="Times New Roman" pitchFamily="18" charset="0"/>
              </a:rPr>
              <a:t> – Describing places of important of the country</a:t>
            </a:r>
          </a:p>
          <a:p>
            <a:pPr algn="l"/>
            <a:r>
              <a:rPr lang="en-US" dirty="0" smtClean="0">
                <a:solidFill>
                  <a:schemeClr val="tx1"/>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Outbound</a:t>
            </a:r>
            <a:r>
              <a:rPr lang="en-US" dirty="0" smtClean="0">
                <a:solidFill>
                  <a:schemeClr val="tx1"/>
                </a:solidFill>
                <a:latin typeface="Times New Roman" pitchFamily="18" charset="0"/>
                <a:cs typeface="Times New Roman" pitchFamily="18" charset="0"/>
              </a:rPr>
              <a:t> – Highlighting holidays about other countries</a:t>
            </a:r>
          </a:p>
          <a:p>
            <a:pPr algn="l"/>
            <a:r>
              <a:rPr lang="en-US" dirty="0" smtClean="0">
                <a:solidFill>
                  <a:schemeClr val="tx1"/>
                </a:solidFill>
                <a:latin typeface="Times New Roman" pitchFamily="18" charset="0"/>
                <a:cs typeface="Times New Roman" pitchFamily="18" charset="0"/>
              </a:rPr>
              <a:t>➢ </a:t>
            </a:r>
            <a:r>
              <a:rPr lang="en-US" b="1" dirty="0" smtClean="0">
                <a:solidFill>
                  <a:srgbClr val="00B050"/>
                </a:solidFill>
                <a:latin typeface="Times New Roman" pitchFamily="18" charset="0"/>
                <a:cs typeface="Times New Roman" pitchFamily="18" charset="0"/>
              </a:rPr>
              <a:t>Domestic</a:t>
            </a:r>
            <a:r>
              <a:rPr lang="en-US" dirty="0" smtClean="0">
                <a:solidFill>
                  <a:schemeClr val="tx1"/>
                </a:solidFill>
                <a:latin typeface="Times New Roman" pitchFamily="18" charset="0"/>
                <a:cs typeface="Times New Roman" pitchFamily="18" charset="0"/>
              </a:rPr>
              <a:t> – Specializing on domestic holidays within country</a:t>
            </a:r>
          </a:p>
          <a:p>
            <a:pPr algn="l"/>
            <a:r>
              <a:rPr lang="en-US" dirty="0" smtClean="0">
                <a:solidFill>
                  <a:schemeClr val="tx1"/>
                </a:solidFill>
                <a:latin typeface="Times New Roman" pitchFamily="18" charset="0"/>
                <a:cs typeface="Times New Roman" pitchFamily="18" charset="0"/>
              </a:rPr>
              <a:t>➢ </a:t>
            </a:r>
            <a:r>
              <a:rPr lang="en-US" b="1" dirty="0" smtClean="0">
                <a:solidFill>
                  <a:srgbClr val="002060"/>
                </a:solidFill>
                <a:latin typeface="Times New Roman" pitchFamily="18" charset="0"/>
                <a:cs typeface="Times New Roman" pitchFamily="18" charset="0"/>
              </a:rPr>
              <a:t>Specialist</a:t>
            </a:r>
            <a:r>
              <a:rPr lang="en-US" dirty="0" smtClean="0">
                <a:solidFill>
                  <a:schemeClr val="tx1"/>
                </a:solidFill>
                <a:latin typeface="Times New Roman" pitchFamily="18" charset="0"/>
                <a:cs typeface="Times New Roman" pitchFamily="18" charset="0"/>
              </a:rPr>
              <a:t> – Special interest travel to destinations</a:t>
            </a:r>
          </a:p>
          <a:p>
            <a:pPr algn="l"/>
            <a:r>
              <a:rPr lang="en-US" dirty="0" smtClean="0">
                <a:solidFill>
                  <a:schemeClr val="tx1"/>
                </a:solidFill>
                <a:latin typeface="Times New Roman" pitchFamily="18" charset="0"/>
                <a:cs typeface="Times New Roman" pitchFamily="18" charset="0"/>
              </a:rPr>
              <a:t>➢ </a:t>
            </a:r>
            <a:r>
              <a:rPr lang="en-US" b="1" dirty="0" smtClean="0">
                <a:solidFill>
                  <a:srgbClr val="00B0F0"/>
                </a:solidFill>
                <a:latin typeface="Times New Roman" pitchFamily="18" charset="0"/>
                <a:cs typeface="Times New Roman" pitchFamily="18" charset="0"/>
              </a:rPr>
              <a:t>Independent</a:t>
            </a:r>
            <a:r>
              <a:rPr lang="en-US" dirty="0" smtClean="0">
                <a:solidFill>
                  <a:schemeClr val="tx1"/>
                </a:solidFill>
                <a:latin typeface="Times New Roman" pitchFamily="18" charset="0"/>
                <a:cs typeface="Times New Roman" pitchFamily="18" charset="0"/>
              </a:rPr>
              <a:t>- Specialized in specific holiday</a:t>
            </a:r>
          </a:p>
          <a:p>
            <a:pPr algn="l"/>
            <a:r>
              <a:rPr lang="en-US" dirty="0" smtClean="0">
                <a:solidFill>
                  <a:schemeClr val="tx1"/>
                </a:solidFill>
                <a:latin typeface="Times New Roman" pitchFamily="18" charset="0"/>
                <a:cs typeface="Times New Roman" pitchFamily="18" charset="0"/>
              </a:rPr>
              <a:t>➢ </a:t>
            </a:r>
            <a:r>
              <a:rPr lang="en-US" b="1" dirty="0" smtClean="0">
                <a:solidFill>
                  <a:srgbClr val="C00000"/>
                </a:solidFill>
                <a:latin typeface="Times New Roman" pitchFamily="18" charset="0"/>
                <a:cs typeface="Times New Roman" pitchFamily="18" charset="0"/>
              </a:rPr>
              <a:t>Integrated</a:t>
            </a:r>
            <a:r>
              <a:rPr lang="en-US" dirty="0" smtClean="0">
                <a:solidFill>
                  <a:schemeClr val="tx1"/>
                </a:solidFill>
                <a:latin typeface="Times New Roman" pitchFamily="18" charset="0"/>
                <a:cs typeface="Times New Roman" pitchFamily="18" charset="0"/>
              </a:rPr>
              <a:t> – Business Conglomerate</a:t>
            </a:r>
          </a:p>
          <a:p>
            <a:pPr algn="l"/>
            <a:r>
              <a:rPr lang="en-US" dirty="0" smtClean="0">
                <a:solidFill>
                  <a:schemeClr val="tx1"/>
                </a:solidFill>
                <a:latin typeface="Times New Roman" pitchFamily="18" charset="0"/>
                <a:cs typeface="Times New Roman" pitchFamily="18" charset="0"/>
              </a:rPr>
              <a:t>➢ </a:t>
            </a:r>
            <a:r>
              <a:rPr lang="en-US" b="1" dirty="0" smtClean="0">
                <a:solidFill>
                  <a:srgbClr val="7030A0"/>
                </a:solidFill>
                <a:latin typeface="Times New Roman" pitchFamily="18" charset="0"/>
                <a:cs typeface="Times New Roman" pitchFamily="18" charset="0"/>
              </a:rPr>
              <a:t>Mass-market</a:t>
            </a:r>
            <a:r>
              <a:rPr lang="en-US" dirty="0" smtClean="0">
                <a:solidFill>
                  <a:schemeClr val="tx1"/>
                </a:solidFill>
                <a:latin typeface="Times New Roman" pitchFamily="18" charset="0"/>
                <a:cs typeface="Times New Roman" pitchFamily="18" charset="0"/>
              </a:rPr>
              <a:t>- Targeting more sale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2000"/>
          </a:xfrm>
        </p:spPr>
        <p:style>
          <a:lnRef idx="3">
            <a:schemeClr val="lt1"/>
          </a:lnRef>
          <a:fillRef idx="1">
            <a:schemeClr val="accent2"/>
          </a:fillRef>
          <a:effectRef idx="1">
            <a:schemeClr val="accent2"/>
          </a:effectRef>
          <a:fontRef idx="minor">
            <a:schemeClr val="lt1"/>
          </a:fontRef>
        </p:style>
        <p:txBody>
          <a:bodyPr>
            <a:noAutofit/>
          </a:bodyPr>
          <a:lstStyle/>
          <a:p>
            <a:r>
              <a:rPr lang="en-US" sz="2800" b="1" dirty="0" smtClean="0">
                <a:latin typeface="Times New Roman" pitchFamily="18" charset="0"/>
                <a:cs typeface="Times New Roman" pitchFamily="18" charset="0"/>
              </a:rPr>
              <a:t>Difference between a Travel Agency and a Tour Operator</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762000"/>
            <a:ext cx="9144000" cy="6096000"/>
          </a:xfrm>
        </p:spPr>
        <p:txBody>
          <a:bodyPr/>
          <a:lstStyle/>
          <a:p>
            <a:endParaRPr lang="en-US" dirty="0"/>
          </a:p>
        </p:txBody>
      </p:sp>
      <p:graphicFrame>
        <p:nvGraphicFramePr>
          <p:cNvPr id="4" name="Table 3"/>
          <p:cNvGraphicFramePr>
            <a:graphicFrameLocks noGrp="1"/>
          </p:cNvGraphicFramePr>
          <p:nvPr/>
        </p:nvGraphicFramePr>
        <p:xfrm>
          <a:off x="0" y="762000"/>
          <a:ext cx="9144000" cy="6553200"/>
        </p:xfrm>
        <a:graphic>
          <a:graphicData uri="http://schemas.openxmlformats.org/drawingml/2006/table">
            <a:tbl>
              <a:tblPr firstRow="1" bandRow="1">
                <a:tableStyleId>{5C22544A-7EE6-4342-B048-85BDC9FD1C3A}</a:tableStyleId>
              </a:tblPr>
              <a:tblGrid>
                <a:gridCol w="2209800"/>
                <a:gridCol w="3886200"/>
                <a:gridCol w="3048000"/>
              </a:tblGrid>
              <a:tr h="1092200">
                <a:tc>
                  <a:txBody>
                    <a:bodyPr/>
                    <a:lstStyle/>
                    <a:p>
                      <a:endParaRPr lang="en-US" dirty="0"/>
                    </a:p>
                  </a:txBody>
                  <a:tcPr/>
                </a:tc>
                <a:tc>
                  <a:txBody>
                    <a:bodyPr/>
                    <a:lstStyle/>
                    <a:p>
                      <a:r>
                        <a:rPr lang="en-US" dirty="0" smtClean="0"/>
                        <a:t>Travel  Agency</a:t>
                      </a:r>
                      <a:endParaRPr lang="en-US" dirty="0"/>
                    </a:p>
                  </a:txBody>
                  <a:tcPr/>
                </a:tc>
                <a:tc>
                  <a:txBody>
                    <a:bodyPr/>
                    <a:lstStyle/>
                    <a:p>
                      <a:r>
                        <a:rPr lang="en-US" dirty="0" smtClean="0"/>
                        <a:t>Tour Operator</a:t>
                      </a:r>
                      <a:endParaRPr lang="en-US" dirty="0"/>
                    </a:p>
                  </a:txBody>
                  <a:tcPr/>
                </a:tc>
              </a:tr>
              <a:tr h="1092200">
                <a:tc>
                  <a:txBody>
                    <a:bodyPr/>
                    <a:lstStyle/>
                    <a:p>
                      <a:r>
                        <a:rPr lang="en-US" dirty="0" smtClean="0"/>
                        <a:t>System of Providing Service to Customers</a:t>
                      </a:r>
                      <a:endParaRPr lang="en-US" dirty="0"/>
                    </a:p>
                  </a:txBody>
                  <a:tcPr/>
                </a:tc>
                <a:tc>
                  <a:txBody>
                    <a:bodyPr/>
                    <a:lstStyle/>
                    <a:p>
                      <a:r>
                        <a:rPr lang="en-US" dirty="0" smtClean="0"/>
                        <a:t>Independent Reseller</a:t>
                      </a:r>
                      <a:endParaRPr lang="en-US" dirty="0"/>
                    </a:p>
                  </a:txBody>
                  <a:tcPr/>
                </a:tc>
                <a:tc>
                  <a:txBody>
                    <a:bodyPr/>
                    <a:lstStyle/>
                    <a:p>
                      <a:r>
                        <a:rPr lang="en-US" dirty="0" smtClean="0"/>
                        <a:t>Forms a single tourist</a:t>
                      </a:r>
                      <a:r>
                        <a:rPr lang="en-US" baseline="0" dirty="0" smtClean="0"/>
                        <a:t> product with its own price tag.</a:t>
                      </a:r>
                      <a:endParaRPr lang="en-US" dirty="0"/>
                    </a:p>
                  </a:txBody>
                  <a:tcPr/>
                </a:tc>
              </a:tr>
              <a:tr h="1092200">
                <a:tc>
                  <a:txBody>
                    <a:bodyPr/>
                    <a:lstStyle/>
                    <a:p>
                      <a:r>
                        <a:rPr lang="en-US" dirty="0" smtClean="0"/>
                        <a:t>Size of the </a:t>
                      </a:r>
                      <a:r>
                        <a:rPr lang="en-US" dirty="0" err="1" smtClean="0"/>
                        <a:t>Organsation</a:t>
                      </a:r>
                      <a:endParaRPr lang="en-US" dirty="0"/>
                    </a:p>
                  </a:txBody>
                  <a:tcPr/>
                </a:tc>
                <a:tc>
                  <a:txBody>
                    <a:bodyPr/>
                    <a:lstStyle/>
                    <a:p>
                      <a:r>
                        <a:rPr lang="en-US" dirty="0" smtClean="0"/>
                        <a:t>Small</a:t>
                      </a:r>
                      <a:endParaRPr lang="en-US" dirty="0"/>
                    </a:p>
                  </a:txBody>
                  <a:tcPr/>
                </a:tc>
                <a:tc>
                  <a:txBody>
                    <a:bodyPr/>
                    <a:lstStyle/>
                    <a:p>
                      <a:r>
                        <a:rPr lang="en-US" dirty="0" smtClean="0"/>
                        <a:t>Large</a:t>
                      </a:r>
                      <a:endParaRPr lang="en-US" dirty="0"/>
                    </a:p>
                  </a:txBody>
                  <a:tcPr/>
                </a:tc>
              </a:tr>
              <a:tr h="1092200">
                <a:tc>
                  <a:txBody>
                    <a:bodyPr/>
                    <a:lstStyle/>
                    <a:p>
                      <a:r>
                        <a:rPr lang="en-US" dirty="0" smtClean="0"/>
                        <a:t>Nature</a:t>
                      </a:r>
                      <a:endParaRPr lang="en-US" dirty="0"/>
                    </a:p>
                  </a:txBody>
                  <a:tcPr/>
                </a:tc>
                <a:tc>
                  <a:txBody>
                    <a:bodyPr/>
                    <a:lstStyle/>
                    <a:p>
                      <a:r>
                        <a:rPr lang="en-US" dirty="0" smtClean="0"/>
                        <a:t>Supplier</a:t>
                      </a:r>
                      <a:endParaRPr lang="en-US" dirty="0"/>
                    </a:p>
                  </a:txBody>
                  <a:tcPr/>
                </a:tc>
                <a:tc>
                  <a:txBody>
                    <a:bodyPr/>
                    <a:lstStyle/>
                    <a:p>
                      <a:r>
                        <a:rPr lang="en-US" dirty="0" smtClean="0"/>
                        <a:t>Distributor</a:t>
                      </a:r>
                      <a:endParaRPr lang="en-US" dirty="0"/>
                    </a:p>
                  </a:txBody>
                  <a:tcPr/>
                </a:tc>
              </a:tr>
              <a:tr h="1092200">
                <a:tc>
                  <a:txBody>
                    <a:bodyPr/>
                    <a:lstStyle/>
                    <a:p>
                      <a:r>
                        <a:rPr lang="en-US" dirty="0" smtClean="0"/>
                        <a:t>Ground services</a:t>
                      </a:r>
                      <a:endParaRPr lang="en-US" dirty="0"/>
                    </a:p>
                  </a:txBody>
                  <a:tcPr/>
                </a:tc>
                <a:tc>
                  <a:txBody>
                    <a:bodyPr/>
                    <a:lstStyle/>
                    <a:p>
                      <a:r>
                        <a:rPr lang="en-US" dirty="0" smtClean="0"/>
                        <a:t>Less inclined</a:t>
                      </a:r>
                      <a:endParaRPr lang="en-US" dirty="0"/>
                    </a:p>
                  </a:txBody>
                  <a:tcPr/>
                </a:tc>
                <a:tc>
                  <a:txBody>
                    <a:bodyPr/>
                    <a:lstStyle/>
                    <a:p>
                      <a:r>
                        <a:rPr lang="en-US" dirty="0" smtClean="0"/>
                        <a:t>Act as ground</a:t>
                      </a:r>
                      <a:r>
                        <a:rPr lang="en-US" baseline="0" dirty="0" smtClean="0"/>
                        <a:t> operators</a:t>
                      </a:r>
                      <a:endParaRPr lang="en-US" dirty="0"/>
                    </a:p>
                  </a:txBody>
                  <a:tcPr/>
                </a:tc>
              </a:tr>
              <a:tr h="1092200">
                <a:tc>
                  <a:txBody>
                    <a:bodyPr/>
                    <a:lstStyle/>
                    <a:p>
                      <a:r>
                        <a:rPr lang="en-US" dirty="0" smtClean="0"/>
                        <a:t>Dealing</a:t>
                      </a:r>
                      <a:endParaRPr lang="en-US" dirty="0"/>
                    </a:p>
                  </a:txBody>
                  <a:tcPr/>
                </a:tc>
                <a:tc>
                  <a:txBody>
                    <a:bodyPr/>
                    <a:lstStyle/>
                    <a:p>
                      <a:r>
                        <a:rPr lang="en-US" dirty="0" smtClean="0"/>
                        <a:t>May deal with one component</a:t>
                      </a:r>
                      <a:endParaRPr lang="en-US" dirty="0"/>
                    </a:p>
                  </a:txBody>
                  <a:tcPr/>
                </a:tc>
                <a:tc>
                  <a:txBody>
                    <a:bodyPr/>
                    <a:lstStyle/>
                    <a:p>
                      <a:r>
                        <a:rPr lang="en-US" dirty="0" smtClean="0"/>
                        <a:t>Offers a variety of tour </a:t>
                      </a:r>
                      <a:r>
                        <a:rPr lang="en-US" dirty="0" err="1" smtClean="0"/>
                        <a:t>programmes</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style>
          <a:lnRef idx="3">
            <a:schemeClr val="lt1"/>
          </a:lnRef>
          <a:fillRef idx="1">
            <a:schemeClr val="accent2"/>
          </a:fillRef>
          <a:effectRef idx="1">
            <a:schemeClr val="accent2"/>
          </a:effectRef>
          <a:fontRef idx="minor">
            <a:schemeClr val="lt1"/>
          </a:fontRef>
        </p:style>
        <p:txBody>
          <a:bodyPr>
            <a:normAutofit/>
          </a:bodyPr>
          <a:lstStyle/>
          <a:p>
            <a:r>
              <a:rPr lang="en-US" sz="2800" b="1" dirty="0" smtClean="0">
                <a:latin typeface="Times New Roman" pitchFamily="18" charset="0"/>
                <a:cs typeface="Times New Roman" pitchFamily="18" charset="0"/>
              </a:rPr>
              <a:t>Types of Travel Agencies</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762000"/>
            <a:ext cx="9144000" cy="6096000"/>
          </a:xfrm>
        </p:spPr>
        <p:style>
          <a:lnRef idx="1">
            <a:schemeClr val="accent5"/>
          </a:lnRef>
          <a:fillRef idx="2">
            <a:schemeClr val="accent5"/>
          </a:fillRef>
          <a:effectRef idx="1">
            <a:schemeClr val="accent5"/>
          </a:effectRef>
          <a:fontRef idx="minor">
            <a:schemeClr val="dk1"/>
          </a:fontRef>
        </p:style>
        <p:txBody>
          <a:bodyPr>
            <a:normAutofit/>
          </a:bodyPr>
          <a:lstStyle/>
          <a:p>
            <a:pPr algn="l"/>
            <a:r>
              <a:rPr lang="en-US" dirty="0" smtClean="0">
                <a:solidFill>
                  <a:schemeClr val="tx1"/>
                </a:solidFill>
                <a:latin typeface="Times New Roman" pitchFamily="18" charset="0"/>
                <a:cs typeface="Times New Roman" pitchFamily="18" charset="0"/>
              </a:rPr>
              <a:t>Two major types:</a:t>
            </a:r>
          </a:p>
          <a:p>
            <a:pPr algn="l">
              <a:buFont typeface="Wingdings" pitchFamily="2" charset="2"/>
              <a:buChar char="v"/>
            </a:pPr>
            <a:r>
              <a:rPr lang="en-US" b="1" dirty="0" smtClean="0">
                <a:solidFill>
                  <a:srgbClr val="C00000"/>
                </a:solidFill>
                <a:latin typeface="Times New Roman" pitchFamily="18" charset="0"/>
                <a:cs typeface="Times New Roman" pitchFamily="18" charset="0"/>
              </a:rPr>
              <a:t>Wholesale Travel Agency</a:t>
            </a:r>
          </a:p>
          <a:p>
            <a:pPr algn="l"/>
            <a:r>
              <a:rPr lang="en-US" dirty="0" smtClean="0">
                <a:solidFill>
                  <a:schemeClr val="tx1"/>
                </a:solidFill>
                <a:latin typeface="Times New Roman" pitchFamily="18" charset="0"/>
                <a:cs typeface="Times New Roman" pitchFamily="18" charset="0"/>
              </a:rPr>
              <a:t>e.g. Thomas Cook, Raj Tours and Travels, Mercury Travels etc.</a:t>
            </a:r>
          </a:p>
          <a:p>
            <a:pPr algn="l"/>
            <a:endParaRPr lang="en-US" dirty="0" smtClean="0">
              <a:solidFill>
                <a:schemeClr val="tx1"/>
              </a:solidFill>
              <a:latin typeface="Times New Roman" pitchFamily="18" charset="0"/>
              <a:cs typeface="Times New Roman" pitchFamily="18" charset="0"/>
            </a:endParaRPr>
          </a:p>
          <a:p>
            <a:pPr algn="l"/>
            <a:endParaRPr lang="en-US" dirty="0" smtClean="0">
              <a:solidFill>
                <a:schemeClr val="tx1"/>
              </a:solidFill>
              <a:latin typeface="Times New Roman" pitchFamily="18" charset="0"/>
              <a:cs typeface="Times New Roman" pitchFamily="18" charset="0"/>
            </a:endParaRPr>
          </a:p>
          <a:p>
            <a:pPr algn="l">
              <a:buFont typeface="Wingdings" pitchFamily="2" charset="2"/>
              <a:buChar char="v"/>
            </a:pPr>
            <a:endParaRPr lang="en-US" dirty="0" smtClean="0">
              <a:solidFill>
                <a:schemeClr val="tx1"/>
              </a:solidFill>
              <a:latin typeface="Times New Roman" pitchFamily="18" charset="0"/>
              <a:cs typeface="Times New Roman" pitchFamily="18" charset="0"/>
            </a:endParaRPr>
          </a:p>
          <a:p>
            <a:pPr algn="l">
              <a:buFont typeface="Wingdings" pitchFamily="2" charset="2"/>
              <a:buChar char="v"/>
            </a:pPr>
            <a:r>
              <a:rPr lang="en-US" b="1" dirty="0" smtClean="0">
                <a:solidFill>
                  <a:srgbClr val="C00000"/>
                </a:solidFill>
                <a:latin typeface="Times New Roman" pitchFamily="18" charset="0"/>
                <a:cs typeface="Times New Roman" pitchFamily="18" charset="0"/>
              </a:rPr>
              <a:t>Retail Travel Agency</a:t>
            </a:r>
          </a:p>
          <a:p>
            <a:pPr algn="l"/>
            <a:r>
              <a:rPr lang="en-US" dirty="0" smtClean="0">
                <a:solidFill>
                  <a:schemeClr val="tx1"/>
                </a:solidFill>
                <a:latin typeface="Times New Roman" pitchFamily="18" charset="0"/>
                <a:cs typeface="Times New Roman" pitchFamily="18" charset="0"/>
              </a:rPr>
              <a:t>e.g. Columbus Travels, Akbar Travels Of India </a:t>
            </a:r>
            <a:r>
              <a:rPr lang="en-US" dirty="0" err="1" smtClean="0">
                <a:solidFill>
                  <a:schemeClr val="tx1"/>
                </a:solidFill>
                <a:latin typeface="Times New Roman" pitchFamily="18" charset="0"/>
                <a:cs typeface="Times New Roman" pitchFamily="18" charset="0"/>
              </a:rPr>
              <a:t>Pvt</a:t>
            </a:r>
            <a:r>
              <a:rPr lang="en-US" dirty="0" smtClean="0">
                <a:solidFill>
                  <a:schemeClr val="tx1"/>
                </a:solidFill>
                <a:latin typeface="Times New Roman" pitchFamily="18" charset="0"/>
                <a:cs typeface="Times New Roman" pitchFamily="18" charset="0"/>
              </a:rPr>
              <a:t> Ltd.</a:t>
            </a:r>
          </a:p>
          <a:p>
            <a:pPr algn="l"/>
            <a:endParaRPr lang="en-US" dirty="0" smtClean="0">
              <a:solidFill>
                <a:schemeClr val="tx1"/>
              </a:solidFill>
            </a:endParaRPr>
          </a:p>
          <a:p>
            <a:endParaRPr lang="en-US" dirty="0">
              <a:solidFill>
                <a:schemeClr val="tx1"/>
              </a:solidFill>
            </a:endParaRPr>
          </a:p>
        </p:txBody>
      </p:sp>
      <p:pic>
        <p:nvPicPr>
          <p:cNvPr id="1026" name="Picture 2" descr="D:\Users\dell\Documents\cuj2015-16semIII &amp; I\SEM I\TAMTO\raj T&amp;T.jpg"/>
          <p:cNvPicPr>
            <a:picLocks noChangeAspect="1" noChangeArrowheads="1"/>
          </p:cNvPicPr>
          <p:nvPr/>
        </p:nvPicPr>
        <p:blipFill>
          <a:blip r:embed="rId3"/>
          <a:srcRect/>
          <a:stretch>
            <a:fillRect/>
          </a:stretch>
        </p:blipFill>
        <p:spPr bwMode="auto">
          <a:xfrm>
            <a:off x="3505200" y="3429000"/>
            <a:ext cx="2667000" cy="990600"/>
          </a:xfrm>
          <a:prstGeom prst="rect">
            <a:avLst/>
          </a:prstGeom>
          <a:ln w="88900" cap="sq" cmpd="thickThin">
            <a:solidFill>
              <a:srgbClr val="000000"/>
            </a:solidFill>
            <a:prstDash val="solid"/>
            <a:miter lim="800000"/>
          </a:ln>
          <a:effectLst>
            <a:innerShdw blurRad="76200">
              <a:srgbClr val="000000"/>
            </a:innerShdw>
          </a:effectLst>
        </p:spPr>
      </p:pic>
      <p:pic>
        <p:nvPicPr>
          <p:cNvPr id="1027" name="Picture 3" descr="D:\Users\dell\Documents\cuj2015-16semIII &amp; I\SEM I\TAMTO\Mercury Travels LTD.jpg"/>
          <p:cNvPicPr>
            <a:picLocks noChangeAspect="1" noChangeArrowheads="1"/>
          </p:cNvPicPr>
          <p:nvPr/>
        </p:nvPicPr>
        <p:blipFill>
          <a:blip r:embed="rId4"/>
          <a:srcRect/>
          <a:stretch>
            <a:fillRect/>
          </a:stretch>
        </p:blipFill>
        <p:spPr bwMode="auto">
          <a:xfrm>
            <a:off x="304800" y="3429000"/>
            <a:ext cx="2667000" cy="1066800"/>
          </a:xfrm>
          <a:prstGeom prst="rect">
            <a:avLst/>
          </a:prstGeom>
          <a:ln w="88900" cap="sq" cmpd="thickThin">
            <a:solidFill>
              <a:srgbClr val="000000"/>
            </a:solidFill>
            <a:prstDash val="solid"/>
            <a:miter lim="800000"/>
          </a:ln>
          <a:effectLst>
            <a:innerShdw blurRad="76200">
              <a:srgbClr val="000000"/>
            </a:innerShdw>
          </a:effectLst>
        </p:spPr>
      </p:pic>
      <p:pic>
        <p:nvPicPr>
          <p:cNvPr id="1028" name="Picture 4" descr="D:\Users\dell\Documents\cuj2015-16semIII &amp; I\SEM I\TAMTO\logo thomas cook.jpg"/>
          <p:cNvPicPr>
            <a:picLocks noChangeAspect="1" noChangeArrowheads="1"/>
          </p:cNvPicPr>
          <p:nvPr/>
        </p:nvPicPr>
        <p:blipFill>
          <a:blip r:embed="rId5"/>
          <a:srcRect/>
          <a:stretch>
            <a:fillRect/>
          </a:stretch>
        </p:blipFill>
        <p:spPr bwMode="auto">
          <a:xfrm>
            <a:off x="6858000" y="2819400"/>
            <a:ext cx="1838325" cy="1838325"/>
          </a:xfrm>
          <a:prstGeom prst="rect">
            <a:avLst/>
          </a:prstGeom>
          <a:ln w="228600" cap="sq" cmpd="thickThin">
            <a:solidFill>
              <a:srgbClr val="000000"/>
            </a:solidFill>
            <a:prstDash val="solid"/>
            <a:miter lim="800000"/>
          </a:ln>
          <a:effectLst>
            <a:innerShdw blurRad="76200">
              <a:srgbClr val="000000"/>
            </a:innerShdw>
          </a:effectLst>
        </p:spPr>
      </p:pic>
      <p:pic>
        <p:nvPicPr>
          <p:cNvPr id="1029" name="Picture 5" descr="D:\Users\dell\Documents\cuj2015-16semIII &amp; I\SEM I\columbus travels.jpg"/>
          <p:cNvPicPr>
            <a:picLocks noChangeAspect="1" noChangeArrowheads="1"/>
          </p:cNvPicPr>
          <p:nvPr/>
        </p:nvPicPr>
        <p:blipFill>
          <a:blip r:embed="rId6"/>
          <a:srcRect/>
          <a:stretch>
            <a:fillRect/>
          </a:stretch>
        </p:blipFill>
        <p:spPr bwMode="auto">
          <a:xfrm>
            <a:off x="1905000" y="5867400"/>
            <a:ext cx="1828800" cy="990600"/>
          </a:xfrm>
          <a:prstGeom prst="rect">
            <a:avLst/>
          </a:prstGeom>
          <a:noFill/>
        </p:spPr>
      </p:pic>
      <p:pic>
        <p:nvPicPr>
          <p:cNvPr id="1030" name="Picture 6" descr="D:\Users\dell\Documents\cuj2015-16semIII &amp; I\SEM I\akbar.jpg"/>
          <p:cNvPicPr>
            <a:picLocks noChangeAspect="1" noChangeArrowheads="1"/>
          </p:cNvPicPr>
          <p:nvPr/>
        </p:nvPicPr>
        <p:blipFill>
          <a:blip r:embed="rId7"/>
          <a:srcRect/>
          <a:stretch>
            <a:fillRect/>
          </a:stretch>
        </p:blipFill>
        <p:spPr bwMode="auto">
          <a:xfrm>
            <a:off x="5867400" y="6172200"/>
            <a:ext cx="3231931" cy="4572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
          </a:xfrm>
        </p:spPr>
        <p:style>
          <a:lnRef idx="3">
            <a:schemeClr val="lt1"/>
          </a:lnRef>
          <a:fillRef idx="1">
            <a:schemeClr val="accent2"/>
          </a:fillRef>
          <a:effectRef idx="1">
            <a:schemeClr val="accent2"/>
          </a:effectRef>
          <a:fontRef idx="minor">
            <a:schemeClr val="lt1"/>
          </a:fontRef>
        </p:style>
        <p:txBody>
          <a:bodyPr>
            <a:normAutofit/>
          </a:bodyPr>
          <a:lstStyle/>
          <a:p>
            <a:r>
              <a:rPr lang="en-US" sz="3600" b="1" dirty="0" smtClean="0">
                <a:latin typeface="Times New Roman" pitchFamily="18" charset="0"/>
                <a:cs typeface="Times New Roman" pitchFamily="18" charset="0"/>
              </a:rPr>
              <a:t>Other Types of Travel Agency</a:t>
            </a:r>
            <a:endParaRPr lang="en-US" sz="36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762000"/>
            <a:ext cx="9144000" cy="6096000"/>
          </a:xfrm>
        </p:spPr>
        <p:style>
          <a:lnRef idx="1">
            <a:schemeClr val="accent6"/>
          </a:lnRef>
          <a:fillRef idx="2">
            <a:schemeClr val="accent6"/>
          </a:fillRef>
          <a:effectRef idx="1">
            <a:schemeClr val="accent6"/>
          </a:effectRef>
          <a:fontRef idx="minor">
            <a:schemeClr val="dk1"/>
          </a:fontRef>
        </p:style>
        <p:txBody>
          <a:bodyPr>
            <a:normAutofit/>
          </a:bodyPr>
          <a:lstStyle/>
          <a:p>
            <a:pPr algn="l">
              <a:buFont typeface="Wingdings" pitchFamily="2" charset="2"/>
              <a:buChar char="v"/>
            </a:pPr>
            <a:r>
              <a:rPr lang="en-US" b="1" dirty="0" smtClean="0">
                <a:solidFill>
                  <a:schemeClr val="accent1"/>
                </a:solidFill>
                <a:latin typeface="Times New Roman" pitchFamily="18" charset="0"/>
                <a:cs typeface="Times New Roman" pitchFamily="18" charset="0"/>
              </a:rPr>
              <a:t>Full Service Agency</a:t>
            </a:r>
          </a:p>
          <a:p>
            <a:pPr algn="l"/>
            <a:endParaRPr lang="en-US" dirty="0" smtClean="0">
              <a:solidFill>
                <a:schemeClr val="tx1"/>
              </a:solidFill>
              <a:latin typeface="Times New Roman" pitchFamily="18" charset="0"/>
              <a:cs typeface="Times New Roman" pitchFamily="18" charset="0"/>
            </a:endParaRPr>
          </a:p>
          <a:p>
            <a:pPr algn="l">
              <a:buFont typeface="Wingdings" pitchFamily="2" charset="2"/>
              <a:buChar char="v"/>
            </a:pPr>
            <a:r>
              <a:rPr lang="en-US" b="1" dirty="0" smtClean="0">
                <a:solidFill>
                  <a:schemeClr val="accent6"/>
                </a:solidFill>
                <a:latin typeface="Times New Roman" pitchFamily="18" charset="0"/>
                <a:cs typeface="Times New Roman" pitchFamily="18" charset="0"/>
              </a:rPr>
              <a:t>Commercial Agency</a:t>
            </a:r>
          </a:p>
          <a:p>
            <a:pPr algn="l">
              <a:buFont typeface="Wingdings" pitchFamily="2" charset="2"/>
              <a:buChar char="v"/>
            </a:pPr>
            <a:endParaRPr lang="en-US" dirty="0" smtClean="0">
              <a:solidFill>
                <a:schemeClr val="tx1"/>
              </a:solidFill>
              <a:latin typeface="Times New Roman" pitchFamily="18" charset="0"/>
              <a:cs typeface="Times New Roman" pitchFamily="18" charset="0"/>
            </a:endParaRPr>
          </a:p>
          <a:p>
            <a:pPr algn="l">
              <a:buFont typeface="Wingdings" pitchFamily="2" charset="2"/>
              <a:buChar char="v"/>
            </a:pPr>
            <a:r>
              <a:rPr lang="en-US" b="1" dirty="0" smtClean="0">
                <a:solidFill>
                  <a:schemeClr val="accent3"/>
                </a:solidFill>
                <a:latin typeface="Times New Roman" pitchFamily="18" charset="0"/>
                <a:cs typeface="Times New Roman" pitchFamily="18" charset="0"/>
              </a:rPr>
              <a:t>Implant Agency</a:t>
            </a:r>
          </a:p>
          <a:p>
            <a:pPr algn="l">
              <a:buFont typeface="Wingdings" pitchFamily="2" charset="2"/>
              <a:buChar char="v"/>
            </a:pPr>
            <a:endParaRPr lang="en-US" dirty="0" smtClean="0">
              <a:solidFill>
                <a:schemeClr val="tx1"/>
              </a:solidFill>
              <a:latin typeface="Times New Roman" pitchFamily="18" charset="0"/>
              <a:cs typeface="Times New Roman" pitchFamily="18" charset="0"/>
            </a:endParaRPr>
          </a:p>
          <a:p>
            <a:pPr algn="l">
              <a:buFont typeface="Wingdings" pitchFamily="2" charset="2"/>
              <a:buChar char="v"/>
            </a:pPr>
            <a:r>
              <a:rPr lang="en-US" b="1" dirty="0" smtClean="0">
                <a:solidFill>
                  <a:srgbClr val="FF0000"/>
                </a:solidFill>
                <a:latin typeface="Times New Roman" pitchFamily="18" charset="0"/>
                <a:cs typeface="Times New Roman" pitchFamily="18" charset="0"/>
              </a:rPr>
              <a:t>Group / Incentive agency</a:t>
            </a:r>
          </a:p>
          <a:p>
            <a:pPr algn="l"/>
            <a:endParaRPr lang="en-US" dirty="0" smtClean="0">
              <a:solidFill>
                <a:schemeClr val="tx1"/>
              </a:solidFill>
              <a:latin typeface="Times New Roman" pitchFamily="18" charset="0"/>
              <a:cs typeface="Times New Roman" pitchFamily="18" charset="0"/>
            </a:endParaRPr>
          </a:p>
          <a:p>
            <a:pPr algn="l">
              <a:buFont typeface="Wingdings" pitchFamily="2" charset="2"/>
              <a:buChar char="v"/>
            </a:pPr>
            <a:r>
              <a:rPr lang="en-US" b="1" dirty="0" smtClean="0">
                <a:solidFill>
                  <a:schemeClr val="accent2">
                    <a:lumMod val="75000"/>
                  </a:schemeClr>
                </a:solidFill>
                <a:latin typeface="Times New Roman" pitchFamily="18" charset="0"/>
                <a:cs typeface="Times New Roman" pitchFamily="18" charset="0"/>
              </a:rPr>
              <a:t>Online Travel Agency</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323</TotalTime>
  <Words>3105</Words>
  <Application>Microsoft Office PowerPoint</Application>
  <PresentationFormat>On-screen Show (4:3)</PresentationFormat>
  <Paragraphs>335</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Introduction to Travel Agency and Tour Operations Business</vt:lpstr>
      <vt:lpstr>Slide 2</vt:lpstr>
      <vt:lpstr>Concept- Travel Agency</vt:lpstr>
      <vt:lpstr>Concept: Travel Agency</vt:lpstr>
      <vt:lpstr>CONCEPT: TOUR OPERATION </vt:lpstr>
      <vt:lpstr> Nature of Primary Activities of Different Tour Operators </vt:lpstr>
      <vt:lpstr>Difference between a Travel Agency and a Tour Operator</vt:lpstr>
      <vt:lpstr>Types of Travel Agencies</vt:lpstr>
      <vt:lpstr>Other Types of Travel Agency</vt:lpstr>
      <vt:lpstr>Types of Tour Operators</vt:lpstr>
      <vt:lpstr>No. of Travel Trade Operators Recognized From MoT, GoI</vt:lpstr>
      <vt:lpstr>Linkages of Travel Agency Business</vt:lpstr>
      <vt:lpstr>Slide 13</vt:lpstr>
      <vt:lpstr>Setting up Travel Agency/Tour Operation Business</vt:lpstr>
      <vt:lpstr> Criterions for Starting of Travel Agency or Tour Operation Unit </vt:lpstr>
      <vt:lpstr>REFERENCES</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14</cp:revision>
  <dcterms:created xsi:type="dcterms:W3CDTF">2016-05-24T09:20:46Z</dcterms:created>
  <dcterms:modified xsi:type="dcterms:W3CDTF">2016-05-25T10:27:11Z</dcterms:modified>
</cp:coreProperties>
</file>